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65"/>
  </p:notesMasterIdLst>
  <p:sldIdLst>
    <p:sldId id="256" r:id="rId5"/>
    <p:sldId id="257" r:id="rId6"/>
    <p:sldId id="258" r:id="rId7"/>
    <p:sldId id="259" r:id="rId8"/>
    <p:sldId id="345" r:id="rId9"/>
    <p:sldId id="346" r:id="rId10"/>
    <p:sldId id="265" r:id="rId11"/>
    <p:sldId id="266" r:id="rId12"/>
    <p:sldId id="347" r:id="rId13"/>
    <p:sldId id="348" r:id="rId14"/>
    <p:sldId id="281" r:id="rId15"/>
    <p:sldId id="358" r:id="rId16"/>
    <p:sldId id="360" r:id="rId17"/>
    <p:sldId id="361" r:id="rId18"/>
    <p:sldId id="396" r:id="rId19"/>
    <p:sldId id="368" r:id="rId20"/>
    <p:sldId id="372" r:id="rId21"/>
    <p:sldId id="352" r:id="rId22"/>
    <p:sldId id="354" r:id="rId23"/>
    <p:sldId id="367" r:id="rId24"/>
    <p:sldId id="356" r:id="rId25"/>
    <p:sldId id="359" r:id="rId26"/>
    <p:sldId id="363" r:id="rId27"/>
    <p:sldId id="365" r:id="rId28"/>
    <p:sldId id="366" r:id="rId29"/>
    <p:sldId id="370" r:id="rId30"/>
    <p:sldId id="369" r:id="rId31"/>
    <p:sldId id="371" r:id="rId32"/>
    <p:sldId id="373" r:id="rId33"/>
    <p:sldId id="378" r:id="rId34"/>
    <p:sldId id="380" r:id="rId35"/>
    <p:sldId id="381" r:id="rId36"/>
    <p:sldId id="374" r:id="rId37"/>
    <p:sldId id="382" r:id="rId38"/>
    <p:sldId id="393" r:id="rId39"/>
    <p:sldId id="394" r:id="rId40"/>
    <p:sldId id="395" r:id="rId41"/>
    <p:sldId id="377" r:id="rId42"/>
    <p:sldId id="403" r:id="rId43"/>
    <p:sldId id="404" r:id="rId44"/>
    <p:sldId id="405" r:id="rId45"/>
    <p:sldId id="406" r:id="rId46"/>
    <p:sldId id="407" r:id="rId47"/>
    <p:sldId id="408" r:id="rId48"/>
    <p:sldId id="376" r:id="rId49"/>
    <p:sldId id="383" r:id="rId50"/>
    <p:sldId id="385" r:id="rId51"/>
    <p:sldId id="386" r:id="rId52"/>
    <p:sldId id="388" r:id="rId53"/>
    <p:sldId id="389" r:id="rId54"/>
    <p:sldId id="391" r:id="rId55"/>
    <p:sldId id="392" r:id="rId56"/>
    <p:sldId id="375" r:id="rId57"/>
    <p:sldId id="397" r:id="rId58"/>
    <p:sldId id="398" r:id="rId59"/>
    <p:sldId id="400" r:id="rId60"/>
    <p:sldId id="401" r:id="rId61"/>
    <p:sldId id="402" r:id="rId62"/>
    <p:sldId id="399" r:id="rId63"/>
    <p:sldId id="330" r:id="rId64"/>
  </p:sldIdLst>
  <p:sldSz cx="9144000" cy="5143500" type="screen16x9"/>
  <p:notesSz cx="6858000" cy="9144000"/>
  <p:embeddedFontLst>
    <p:embeddedFont>
      <p:font typeface="Lexend Deca" pitchFamily="2" charset="77"/>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D7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1EE89-4A8B-5B43-2931-21CD5BEB095E}" v="1062" dt="2025-07-07T05:17:15.859"/>
    <p1510:client id="{202A864A-8E27-6549-E899-F2232FB4C92B}" v="5918" dt="2025-07-07T06:39:21.388"/>
    <p1510:client id="{25D674AF-F2F3-82C3-5A6A-8BEFE69FD854}" v="26" dt="2025-07-07T02:47:33.454"/>
    <p1510:client id="{FE4B047E-4260-BCEA-6057-1D1C4A9A2B0E}" v="50" dt="2025-07-07T02:56:58.269"/>
  </p1510:revLst>
</p1510:revInfo>
</file>

<file path=ppt/tableStyles.xml><?xml version="1.0" encoding="utf-8"?>
<a:tblStyleLst xmlns:a="http://schemas.openxmlformats.org/drawingml/2006/main" def="{195C0246-3FCC-47CD-87EF-2CABF8245F70}">
  <a:tblStyle styleId="{195C0246-3FCC-47CD-87EF-2CABF8245F7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1.fntdata"/><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Francisco Infanta Galarce" userId="S::alexander.infanta@uc.cl::c425c646-a835-4fda-9f55-82d67f094a84" providerId="AD" clId="Web-{D31A682F-6742-DF59-0F99-288179D0F143}"/>
    <pc:docChg chg="addSld delSld modSld">
      <pc:chgData name="Alexander Francisco Infanta Galarce" userId="S::alexander.infanta@uc.cl::c425c646-a835-4fda-9f55-82d67f094a84" providerId="AD" clId="Web-{D31A682F-6742-DF59-0F99-288179D0F143}" dt="2025-06-17T00:33:37.989" v="62"/>
      <pc:docMkLst>
        <pc:docMk/>
      </pc:docMkLst>
      <pc:sldChg chg="addSp delSp modSp">
        <pc:chgData name="Alexander Francisco Infanta Galarce" userId="S::alexander.infanta@uc.cl::c425c646-a835-4fda-9f55-82d67f094a84" providerId="AD" clId="Web-{D31A682F-6742-DF59-0F99-288179D0F143}" dt="2025-06-17T00:33:37.989" v="62"/>
        <pc:sldMkLst>
          <pc:docMk/>
          <pc:sldMk cId="0" sldId="281"/>
        </pc:sldMkLst>
        <pc:spChg chg="mod">
          <ac:chgData name="Alexander Francisco Infanta Galarce" userId="S::alexander.infanta@uc.cl::c425c646-a835-4fda-9f55-82d67f094a84" providerId="AD" clId="Web-{D31A682F-6742-DF59-0F99-288179D0F143}" dt="2025-06-17T00:33:32.223" v="60" actId="20577"/>
          <ac:spMkLst>
            <pc:docMk/>
            <pc:sldMk cId="0" sldId="281"/>
            <ac:spMk id="235" creationId="{00000000-0000-0000-0000-000000000000}"/>
          </ac:spMkLst>
        </pc:spChg>
      </pc:sldChg>
      <pc:sldChg chg="add del">
        <pc:chgData name="Alexander Francisco Infanta Galarce" userId="S::alexander.infanta@uc.cl::c425c646-a835-4fda-9f55-82d67f094a84" providerId="AD" clId="Web-{D31A682F-6742-DF59-0F99-288179D0F143}" dt="2025-06-17T00:31:06.250" v="35"/>
        <pc:sldMkLst>
          <pc:docMk/>
          <pc:sldMk cId="0" sldId="285"/>
        </pc:sldMkLst>
      </pc:sldChg>
      <pc:sldChg chg="add del">
        <pc:chgData name="Alexander Francisco Infanta Galarce" userId="S::alexander.infanta@uc.cl::c425c646-a835-4fda-9f55-82d67f094a84" providerId="AD" clId="Web-{D31A682F-6742-DF59-0F99-288179D0F143}" dt="2025-06-17T00:32:29.706" v="50"/>
        <pc:sldMkLst>
          <pc:docMk/>
          <pc:sldMk cId="0" sldId="286"/>
        </pc:sldMkLst>
      </pc:sldChg>
      <pc:sldChg chg="del">
        <pc:chgData name="Alexander Francisco Infanta Galarce" userId="S::alexander.infanta@uc.cl::c425c646-a835-4fda-9f55-82d67f094a84" providerId="AD" clId="Web-{D31A682F-6742-DF59-0F99-288179D0F143}" dt="2025-06-17T00:30:51.140" v="1"/>
        <pc:sldMkLst>
          <pc:docMk/>
          <pc:sldMk cId="0" sldId="287"/>
        </pc:sldMkLst>
      </pc:sldChg>
      <pc:sldChg chg="del">
        <pc:chgData name="Alexander Francisco Infanta Galarce" userId="S::alexander.infanta@uc.cl::c425c646-a835-4fda-9f55-82d67f094a84" providerId="AD" clId="Web-{D31A682F-6742-DF59-0F99-288179D0F143}" dt="2025-06-17T00:30:51.765" v="2"/>
        <pc:sldMkLst>
          <pc:docMk/>
          <pc:sldMk cId="0" sldId="288"/>
        </pc:sldMkLst>
      </pc:sldChg>
      <pc:sldChg chg="del">
        <pc:chgData name="Alexander Francisco Infanta Galarce" userId="S::alexander.infanta@uc.cl::c425c646-a835-4fda-9f55-82d67f094a84" providerId="AD" clId="Web-{D31A682F-6742-DF59-0F99-288179D0F143}" dt="2025-06-17T00:30:52.750" v="3"/>
        <pc:sldMkLst>
          <pc:docMk/>
          <pc:sldMk cId="0" sldId="289"/>
        </pc:sldMkLst>
      </pc:sldChg>
      <pc:sldChg chg="del">
        <pc:chgData name="Alexander Francisco Infanta Galarce" userId="S::alexander.infanta@uc.cl::c425c646-a835-4fda-9f55-82d67f094a84" providerId="AD" clId="Web-{D31A682F-6742-DF59-0F99-288179D0F143}" dt="2025-06-17T00:30:53.265" v="4"/>
        <pc:sldMkLst>
          <pc:docMk/>
          <pc:sldMk cId="0" sldId="290"/>
        </pc:sldMkLst>
      </pc:sldChg>
      <pc:sldChg chg="del">
        <pc:chgData name="Alexander Francisco Infanta Galarce" userId="S::alexander.infanta@uc.cl::c425c646-a835-4fda-9f55-82d67f094a84" providerId="AD" clId="Web-{D31A682F-6742-DF59-0F99-288179D0F143}" dt="2025-06-17T00:30:53.687" v="5"/>
        <pc:sldMkLst>
          <pc:docMk/>
          <pc:sldMk cId="0" sldId="291"/>
        </pc:sldMkLst>
      </pc:sldChg>
      <pc:sldChg chg="del">
        <pc:chgData name="Alexander Francisco Infanta Galarce" userId="S::alexander.infanta@uc.cl::c425c646-a835-4fda-9f55-82d67f094a84" providerId="AD" clId="Web-{D31A682F-6742-DF59-0F99-288179D0F143}" dt="2025-06-17T00:30:54.078" v="6"/>
        <pc:sldMkLst>
          <pc:docMk/>
          <pc:sldMk cId="0" sldId="292"/>
        </pc:sldMkLst>
      </pc:sldChg>
      <pc:sldChg chg="del">
        <pc:chgData name="Alexander Francisco Infanta Galarce" userId="S::alexander.infanta@uc.cl::c425c646-a835-4fda-9f55-82d67f094a84" providerId="AD" clId="Web-{D31A682F-6742-DF59-0F99-288179D0F143}" dt="2025-06-17T00:30:54.453" v="7"/>
        <pc:sldMkLst>
          <pc:docMk/>
          <pc:sldMk cId="0" sldId="293"/>
        </pc:sldMkLst>
      </pc:sldChg>
      <pc:sldChg chg="del">
        <pc:chgData name="Alexander Francisco Infanta Galarce" userId="S::alexander.infanta@uc.cl::c425c646-a835-4fda-9f55-82d67f094a84" providerId="AD" clId="Web-{D31A682F-6742-DF59-0F99-288179D0F143}" dt="2025-06-17T00:30:54.719" v="8"/>
        <pc:sldMkLst>
          <pc:docMk/>
          <pc:sldMk cId="0" sldId="294"/>
        </pc:sldMkLst>
      </pc:sldChg>
      <pc:sldChg chg="del">
        <pc:chgData name="Alexander Francisco Infanta Galarce" userId="S::alexander.infanta@uc.cl::c425c646-a835-4fda-9f55-82d67f094a84" providerId="AD" clId="Web-{D31A682F-6742-DF59-0F99-288179D0F143}" dt="2025-06-17T00:30:55.062" v="9"/>
        <pc:sldMkLst>
          <pc:docMk/>
          <pc:sldMk cId="0" sldId="295"/>
        </pc:sldMkLst>
      </pc:sldChg>
      <pc:sldChg chg="del">
        <pc:chgData name="Alexander Francisco Infanta Galarce" userId="S::alexander.infanta@uc.cl::c425c646-a835-4fda-9f55-82d67f094a84" providerId="AD" clId="Web-{D31A682F-6742-DF59-0F99-288179D0F143}" dt="2025-06-17T00:30:55.234" v="10"/>
        <pc:sldMkLst>
          <pc:docMk/>
          <pc:sldMk cId="0" sldId="296"/>
        </pc:sldMkLst>
      </pc:sldChg>
      <pc:sldChg chg="del">
        <pc:chgData name="Alexander Francisco Infanta Galarce" userId="S::alexander.infanta@uc.cl::c425c646-a835-4fda-9f55-82d67f094a84" providerId="AD" clId="Web-{D31A682F-6742-DF59-0F99-288179D0F143}" dt="2025-06-17T00:30:55.562" v="11"/>
        <pc:sldMkLst>
          <pc:docMk/>
          <pc:sldMk cId="0" sldId="297"/>
        </pc:sldMkLst>
      </pc:sldChg>
      <pc:sldChg chg="del">
        <pc:chgData name="Alexander Francisco Infanta Galarce" userId="S::alexander.infanta@uc.cl::c425c646-a835-4fda-9f55-82d67f094a84" providerId="AD" clId="Web-{D31A682F-6742-DF59-0F99-288179D0F143}" dt="2025-06-17T00:30:55.812" v="12"/>
        <pc:sldMkLst>
          <pc:docMk/>
          <pc:sldMk cId="0" sldId="298"/>
        </pc:sldMkLst>
      </pc:sldChg>
      <pc:sldChg chg="del">
        <pc:chgData name="Alexander Francisco Infanta Galarce" userId="S::alexander.infanta@uc.cl::c425c646-a835-4fda-9f55-82d67f094a84" providerId="AD" clId="Web-{D31A682F-6742-DF59-0F99-288179D0F143}" dt="2025-06-17T00:30:56.187" v="13"/>
        <pc:sldMkLst>
          <pc:docMk/>
          <pc:sldMk cId="0" sldId="299"/>
        </pc:sldMkLst>
      </pc:sldChg>
      <pc:sldChg chg="del">
        <pc:chgData name="Alexander Francisco Infanta Galarce" userId="S::alexander.infanta@uc.cl::c425c646-a835-4fda-9f55-82d67f094a84" providerId="AD" clId="Web-{D31A682F-6742-DF59-0F99-288179D0F143}" dt="2025-06-17T00:30:56.453" v="14"/>
        <pc:sldMkLst>
          <pc:docMk/>
          <pc:sldMk cId="0" sldId="300"/>
        </pc:sldMkLst>
      </pc:sldChg>
      <pc:sldChg chg="del">
        <pc:chgData name="Alexander Francisco Infanta Galarce" userId="S::alexander.infanta@uc.cl::c425c646-a835-4fda-9f55-82d67f094a84" providerId="AD" clId="Web-{D31A682F-6742-DF59-0F99-288179D0F143}" dt="2025-06-17T00:30:56.828" v="15"/>
        <pc:sldMkLst>
          <pc:docMk/>
          <pc:sldMk cId="0" sldId="301"/>
        </pc:sldMkLst>
      </pc:sldChg>
      <pc:sldChg chg="del">
        <pc:chgData name="Alexander Francisco Infanta Galarce" userId="S::alexander.infanta@uc.cl::c425c646-a835-4fda-9f55-82d67f094a84" providerId="AD" clId="Web-{D31A682F-6742-DF59-0F99-288179D0F143}" dt="2025-06-17T00:30:57" v="16"/>
        <pc:sldMkLst>
          <pc:docMk/>
          <pc:sldMk cId="0" sldId="302"/>
        </pc:sldMkLst>
      </pc:sldChg>
      <pc:sldChg chg="del">
        <pc:chgData name="Alexander Francisco Infanta Galarce" userId="S::alexander.infanta@uc.cl::c425c646-a835-4fda-9f55-82d67f094a84" providerId="AD" clId="Web-{D31A682F-6742-DF59-0F99-288179D0F143}" dt="2025-06-17T00:30:57.328" v="17"/>
        <pc:sldMkLst>
          <pc:docMk/>
          <pc:sldMk cId="0" sldId="303"/>
        </pc:sldMkLst>
      </pc:sldChg>
      <pc:sldChg chg="del">
        <pc:chgData name="Alexander Francisco Infanta Galarce" userId="S::alexander.infanta@uc.cl::c425c646-a835-4fda-9f55-82d67f094a84" providerId="AD" clId="Web-{D31A682F-6742-DF59-0F99-288179D0F143}" dt="2025-06-17T00:30:58.531" v="18"/>
        <pc:sldMkLst>
          <pc:docMk/>
          <pc:sldMk cId="0" sldId="304"/>
        </pc:sldMkLst>
      </pc:sldChg>
      <pc:sldChg chg="del">
        <pc:chgData name="Alexander Francisco Infanta Galarce" userId="S::alexander.infanta@uc.cl::c425c646-a835-4fda-9f55-82d67f094a84" providerId="AD" clId="Web-{D31A682F-6742-DF59-0F99-288179D0F143}" dt="2025-06-17T00:30:58.953" v="19"/>
        <pc:sldMkLst>
          <pc:docMk/>
          <pc:sldMk cId="0" sldId="305"/>
        </pc:sldMkLst>
      </pc:sldChg>
      <pc:sldChg chg="del">
        <pc:chgData name="Alexander Francisco Infanta Galarce" userId="S::alexander.infanta@uc.cl::c425c646-a835-4fda-9f55-82d67f094a84" providerId="AD" clId="Web-{D31A682F-6742-DF59-0F99-288179D0F143}" dt="2025-06-17T00:30:59.125" v="20"/>
        <pc:sldMkLst>
          <pc:docMk/>
          <pc:sldMk cId="0" sldId="306"/>
        </pc:sldMkLst>
      </pc:sldChg>
      <pc:sldChg chg="del">
        <pc:chgData name="Alexander Francisco Infanta Galarce" userId="S::alexander.infanta@uc.cl::c425c646-a835-4fda-9f55-82d67f094a84" providerId="AD" clId="Web-{D31A682F-6742-DF59-0F99-288179D0F143}" dt="2025-06-17T00:30:59.344" v="21"/>
        <pc:sldMkLst>
          <pc:docMk/>
          <pc:sldMk cId="0" sldId="307"/>
        </pc:sldMkLst>
      </pc:sldChg>
      <pc:sldChg chg="del">
        <pc:chgData name="Alexander Francisco Infanta Galarce" userId="S::alexander.infanta@uc.cl::c425c646-a835-4fda-9f55-82d67f094a84" providerId="AD" clId="Web-{D31A682F-6742-DF59-0F99-288179D0F143}" dt="2025-06-17T00:30:59.734" v="22"/>
        <pc:sldMkLst>
          <pc:docMk/>
          <pc:sldMk cId="0" sldId="308"/>
        </pc:sldMkLst>
      </pc:sldChg>
      <pc:sldChg chg="del">
        <pc:chgData name="Alexander Francisco Infanta Galarce" userId="S::alexander.infanta@uc.cl::c425c646-a835-4fda-9f55-82d67f094a84" providerId="AD" clId="Web-{D31A682F-6742-DF59-0F99-288179D0F143}" dt="2025-06-17T00:31:00.047" v="23"/>
        <pc:sldMkLst>
          <pc:docMk/>
          <pc:sldMk cId="0" sldId="309"/>
        </pc:sldMkLst>
      </pc:sldChg>
      <pc:sldChg chg="del">
        <pc:chgData name="Alexander Francisco Infanta Galarce" userId="S::alexander.infanta@uc.cl::c425c646-a835-4fda-9f55-82d67f094a84" providerId="AD" clId="Web-{D31A682F-6742-DF59-0F99-288179D0F143}" dt="2025-06-17T00:31:00.328" v="24"/>
        <pc:sldMkLst>
          <pc:docMk/>
          <pc:sldMk cId="0" sldId="310"/>
        </pc:sldMkLst>
      </pc:sldChg>
      <pc:sldChg chg="del">
        <pc:chgData name="Alexander Francisco Infanta Galarce" userId="S::alexander.infanta@uc.cl::c425c646-a835-4fda-9f55-82d67f094a84" providerId="AD" clId="Web-{D31A682F-6742-DF59-0F99-288179D0F143}" dt="2025-06-17T00:31:00.609" v="25"/>
        <pc:sldMkLst>
          <pc:docMk/>
          <pc:sldMk cId="0" sldId="311"/>
        </pc:sldMkLst>
      </pc:sldChg>
      <pc:sldChg chg="del">
        <pc:chgData name="Alexander Francisco Infanta Galarce" userId="S::alexander.infanta@uc.cl::c425c646-a835-4fda-9f55-82d67f094a84" providerId="AD" clId="Web-{D31A682F-6742-DF59-0F99-288179D0F143}" dt="2025-06-17T00:31:01.016" v="26"/>
        <pc:sldMkLst>
          <pc:docMk/>
          <pc:sldMk cId="0" sldId="312"/>
        </pc:sldMkLst>
      </pc:sldChg>
      <pc:sldChg chg="del">
        <pc:chgData name="Alexander Francisco Infanta Galarce" userId="S::alexander.infanta@uc.cl::c425c646-a835-4fda-9f55-82d67f094a84" providerId="AD" clId="Web-{D31A682F-6742-DF59-0F99-288179D0F143}" dt="2025-06-17T00:31:01.250" v="27"/>
        <pc:sldMkLst>
          <pc:docMk/>
          <pc:sldMk cId="0" sldId="313"/>
        </pc:sldMkLst>
      </pc:sldChg>
      <pc:sldChg chg="del">
        <pc:chgData name="Alexander Francisco Infanta Galarce" userId="S::alexander.infanta@uc.cl::c425c646-a835-4fda-9f55-82d67f094a84" providerId="AD" clId="Web-{D31A682F-6742-DF59-0F99-288179D0F143}" dt="2025-06-17T00:31:01.641" v="28"/>
        <pc:sldMkLst>
          <pc:docMk/>
          <pc:sldMk cId="0" sldId="314"/>
        </pc:sldMkLst>
      </pc:sldChg>
      <pc:sldChg chg="del">
        <pc:chgData name="Alexander Francisco Infanta Galarce" userId="S::alexander.infanta@uc.cl::c425c646-a835-4fda-9f55-82d67f094a84" providerId="AD" clId="Web-{D31A682F-6742-DF59-0F99-288179D0F143}" dt="2025-06-17T00:31:01.828" v="29"/>
        <pc:sldMkLst>
          <pc:docMk/>
          <pc:sldMk cId="0" sldId="315"/>
        </pc:sldMkLst>
      </pc:sldChg>
      <pc:sldChg chg="del">
        <pc:chgData name="Alexander Francisco Infanta Galarce" userId="S::alexander.infanta@uc.cl::c425c646-a835-4fda-9f55-82d67f094a84" providerId="AD" clId="Web-{D31A682F-6742-DF59-0F99-288179D0F143}" dt="2025-06-17T00:31:02.203" v="30"/>
        <pc:sldMkLst>
          <pc:docMk/>
          <pc:sldMk cId="0" sldId="316"/>
        </pc:sldMkLst>
      </pc:sldChg>
      <pc:sldChg chg="add del">
        <pc:chgData name="Alexander Francisco Infanta Galarce" userId="S::alexander.infanta@uc.cl::c425c646-a835-4fda-9f55-82d67f094a84" providerId="AD" clId="Web-{D31A682F-6742-DF59-0F99-288179D0F143}" dt="2025-06-17T00:31:11.844" v="39"/>
        <pc:sldMkLst>
          <pc:docMk/>
          <pc:sldMk cId="0" sldId="317"/>
        </pc:sldMkLst>
      </pc:sldChg>
      <pc:sldChg chg="add del">
        <pc:chgData name="Alexander Francisco Infanta Galarce" userId="S::alexander.infanta@uc.cl::c425c646-a835-4fda-9f55-82d67f094a84" providerId="AD" clId="Web-{D31A682F-6742-DF59-0F99-288179D0F143}" dt="2025-06-17T00:31:12.688" v="40"/>
        <pc:sldMkLst>
          <pc:docMk/>
          <pc:sldMk cId="0" sldId="318"/>
        </pc:sldMkLst>
      </pc:sldChg>
      <pc:sldChg chg="add del">
        <pc:chgData name="Alexander Francisco Infanta Galarce" userId="S::alexander.infanta@uc.cl::c425c646-a835-4fda-9f55-82d67f094a84" providerId="AD" clId="Web-{D31A682F-6742-DF59-0F99-288179D0F143}" dt="2025-06-17T00:31:13.454" v="41"/>
        <pc:sldMkLst>
          <pc:docMk/>
          <pc:sldMk cId="0" sldId="319"/>
        </pc:sldMkLst>
      </pc:sldChg>
      <pc:sldChg chg="del">
        <pc:chgData name="Alexander Francisco Infanta Galarce" userId="S::alexander.infanta@uc.cl::c425c646-a835-4fda-9f55-82d67f094a84" providerId="AD" clId="Web-{D31A682F-6742-DF59-0F99-288179D0F143}" dt="2025-06-17T00:31:14.407" v="42"/>
        <pc:sldMkLst>
          <pc:docMk/>
          <pc:sldMk cId="0" sldId="320"/>
        </pc:sldMkLst>
      </pc:sldChg>
      <pc:sldChg chg="new del">
        <pc:chgData name="Alexander Francisco Infanta Galarce" userId="S::alexander.infanta@uc.cl::c425c646-a835-4fda-9f55-82d67f094a84" providerId="AD" clId="Web-{D31A682F-6742-DF59-0F99-288179D0F143}" dt="2025-06-17T00:32:48.410" v="51"/>
        <pc:sldMkLst>
          <pc:docMk/>
          <pc:sldMk cId="937188525" sldId="323"/>
        </pc:sldMkLst>
      </pc:sldChg>
      <pc:sldChg chg="add">
        <pc:chgData name="Alexander Francisco Infanta Galarce" userId="S::alexander.infanta@uc.cl::c425c646-a835-4fda-9f55-82d67f094a84" providerId="AD" clId="Web-{D31A682F-6742-DF59-0F99-288179D0F143}" dt="2025-06-17T00:31:49.767" v="44"/>
        <pc:sldMkLst>
          <pc:docMk/>
          <pc:sldMk cId="2913881048" sldId="324"/>
        </pc:sldMkLst>
      </pc:sldChg>
      <pc:sldChg chg="add">
        <pc:chgData name="Alexander Francisco Infanta Galarce" userId="S::alexander.infanta@uc.cl::c425c646-a835-4fda-9f55-82d67f094a84" providerId="AD" clId="Web-{D31A682F-6742-DF59-0F99-288179D0F143}" dt="2025-06-17T00:31:56.361" v="45"/>
        <pc:sldMkLst>
          <pc:docMk/>
          <pc:sldMk cId="2182058815" sldId="325"/>
        </pc:sldMkLst>
      </pc:sldChg>
      <pc:sldChg chg="add">
        <pc:chgData name="Alexander Francisco Infanta Galarce" userId="S::alexander.infanta@uc.cl::c425c646-a835-4fda-9f55-82d67f094a84" providerId="AD" clId="Web-{D31A682F-6742-DF59-0F99-288179D0F143}" dt="2025-06-17T00:32:02.236" v="46"/>
        <pc:sldMkLst>
          <pc:docMk/>
          <pc:sldMk cId="2362498140" sldId="326"/>
        </pc:sldMkLst>
      </pc:sldChg>
      <pc:sldChg chg="add">
        <pc:chgData name="Alexander Francisco Infanta Galarce" userId="S::alexander.infanta@uc.cl::c425c646-a835-4fda-9f55-82d67f094a84" providerId="AD" clId="Web-{D31A682F-6742-DF59-0F99-288179D0F143}" dt="2025-06-17T00:32:09.502" v="47"/>
        <pc:sldMkLst>
          <pc:docMk/>
          <pc:sldMk cId="2301529728" sldId="327"/>
        </pc:sldMkLst>
      </pc:sldChg>
      <pc:sldChg chg="add">
        <pc:chgData name="Alexander Francisco Infanta Galarce" userId="S::alexander.infanta@uc.cl::c425c646-a835-4fda-9f55-82d67f094a84" providerId="AD" clId="Web-{D31A682F-6742-DF59-0F99-288179D0F143}" dt="2025-06-17T00:32:15.924" v="48"/>
        <pc:sldMkLst>
          <pc:docMk/>
          <pc:sldMk cId="3957491678" sldId="328"/>
        </pc:sldMkLst>
      </pc:sldChg>
      <pc:sldChg chg="add">
        <pc:chgData name="Alexander Francisco Infanta Galarce" userId="S::alexander.infanta@uc.cl::c425c646-a835-4fda-9f55-82d67f094a84" providerId="AD" clId="Web-{D31A682F-6742-DF59-0F99-288179D0F143}" dt="2025-06-17T00:32:22.612" v="49"/>
        <pc:sldMkLst>
          <pc:docMk/>
          <pc:sldMk cId="1087946037" sldId="329"/>
        </pc:sldMkLst>
      </pc:sldChg>
    </pc:docChg>
  </pc:docChgLst>
  <pc:docChgLst>
    <pc:chgData name="Paula Andrea Grune Toso" userId="S::paula.grune@uc.cl::3a154499-a23d-4259-b12b-50f53af32565" providerId="AD" clId="Web-{9692E9BC-E895-7DA5-458A-627AD2884FD2}"/>
    <pc:docChg chg="addSld modSld sldOrd">
      <pc:chgData name="Paula Andrea Grune Toso" userId="S::paula.grune@uc.cl::3a154499-a23d-4259-b12b-50f53af32565" providerId="AD" clId="Web-{9692E9BC-E895-7DA5-458A-627AD2884FD2}" dt="2025-06-17T01:38:29.896" v="285" actId="1076"/>
      <pc:docMkLst>
        <pc:docMk/>
      </pc:docMkLst>
      <pc:sldChg chg="modSp">
        <pc:chgData name="Paula Andrea Grune Toso" userId="S::paula.grune@uc.cl::3a154499-a23d-4259-b12b-50f53af32565" providerId="AD" clId="Web-{9692E9BC-E895-7DA5-458A-627AD2884FD2}" dt="2025-06-17T01:24:25.494" v="27" actId="20577"/>
        <pc:sldMkLst>
          <pc:docMk/>
          <pc:sldMk cId="0" sldId="256"/>
        </pc:sldMkLst>
      </pc:sldChg>
      <pc:sldChg chg="addSp delSp modSp">
        <pc:chgData name="Paula Andrea Grune Toso" userId="S::paula.grune@uc.cl::3a154499-a23d-4259-b12b-50f53af32565" providerId="AD" clId="Web-{9692E9BC-E895-7DA5-458A-627AD2884FD2}" dt="2025-06-17T01:35:52.698" v="268" actId="1076"/>
        <pc:sldMkLst>
          <pc:docMk/>
          <pc:sldMk cId="0" sldId="322"/>
        </pc:sldMkLst>
      </pc:sldChg>
      <pc:sldChg chg="addSp delSp modSp">
        <pc:chgData name="Paula Andrea Grune Toso" userId="S::paula.grune@uc.cl::3a154499-a23d-4259-b12b-50f53af32565" providerId="AD" clId="Web-{9692E9BC-E895-7DA5-458A-627AD2884FD2}" dt="2025-06-17T01:23:28.271" v="5" actId="1076"/>
        <pc:sldMkLst>
          <pc:docMk/>
          <pc:sldMk cId="2913881048" sldId="324"/>
        </pc:sldMkLst>
      </pc:sldChg>
      <pc:sldChg chg="add replId">
        <pc:chgData name="Paula Andrea Grune Toso" userId="S::paula.grune@uc.cl::3a154499-a23d-4259-b12b-50f53af32565" providerId="AD" clId="Web-{9692E9BC-E895-7DA5-458A-627AD2884FD2}" dt="2025-06-17T01:24:36.838" v="28"/>
        <pc:sldMkLst>
          <pc:docMk/>
          <pc:sldMk cId="1074665426" sldId="330"/>
        </pc:sldMkLst>
      </pc:sldChg>
      <pc:sldChg chg="addSp delSp modSp add ord replId">
        <pc:chgData name="Paula Andrea Grune Toso" userId="S::paula.grune@uc.cl::3a154499-a23d-4259-b12b-50f53af32565" providerId="AD" clId="Web-{9692E9BC-E895-7DA5-458A-627AD2884FD2}" dt="2025-06-17T01:38:29.896" v="285" actId="1076"/>
        <pc:sldMkLst>
          <pc:docMk/>
          <pc:sldMk cId="310441684" sldId="331"/>
        </pc:sldMkLst>
      </pc:sldChg>
    </pc:docChg>
  </pc:docChgLst>
  <pc:docChgLst>
    <pc:chgData name="Paula Andrea Grune Toso" userId="S::paula.grune@uc.cl::3a154499-a23d-4259-b12b-50f53af32565" providerId="AD" clId="Web-{0ABE015A-8FEE-99B4-E4CE-6F18F4EC261E}"/>
    <pc:docChg chg="modSld">
      <pc:chgData name="Paula Andrea Grune Toso" userId="S::paula.grune@uc.cl::3a154499-a23d-4259-b12b-50f53af32565" providerId="AD" clId="Web-{0ABE015A-8FEE-99B4-E4CE-6F18F4EC261E}" dt="2025-06-16T23:05:45.136" v="116" actId="1076"/>
      <pc:docMkLst>
        <pc:docMk/>
      </pc:docMkLst>
      <pc:sldChg chg="modSp">
        <pc:chgData name="Paula Andrea Grune Toso" userId="S::paula.grune@uc.cl::3a154499-a23d-4259-b12b-50f53af32565" providerId="AD" clId="Web-{0ABE015A-8FEE-99B4-E4CE-6F18F4EC261E}" dt="2025-06-16T22:59:23.585" v="75" actId="20577"/>
        <pc:sldMkLst>
          <pc:docMk/>
          <pc:sldMk cId="0" sldId="256"/>
        </pc:sldMkLst>
        <pc:spChg chg="mod">
          <ac:chgData name="Paula Andrea Grune Toso" userId="S::paula.grune@uc.cl::3a154499-a23d-4259-b12b-50f53af32565" providerId="AD" clId="Web-{0ABE015A-8FEE-99B4-E4CE-6F18F4EC261E}" dt="2025-06-16T22:59:23.585" v="75" actId="20577"/>
          <ac:spMkLst>
            <pc:docMk/>
            <pc:sldMk cId="0" sldId="256"/>
            <ac:spMk id="58" creationId="{00000000-0000-0000-0000-000000000000}"/>
          </ac:spMkLst>
        </pc:spChg>
      </pc:sldChg>
      <pc:sldChg chg="addSp delSp modSp">
        <pc:chgData name="Paula Andrea Grune Toso" userId="S::paula.grune@uc.cl::3a154499-a23d-4259-b12b-50f53af32565" providerId="AD" clId="Web-{0ABE015A-8FEE-99B4-E4CE-6F18F4EC261E}" dt="2025-06-16T23:05:45.136" v="116" actId="1076"/>
        <pc:sldMkLst>
          <pc:docMk/>
          <pc:sldMk cId="0" sldId="257"/>
        </pc:sldMkLst>
        <pc:picChg chg="add mod">
          <ac:chgData name="Paula Andrea Grune Toso" userId="S::paula.grune@uc.cl::3a154499-a23d-4259-b12b-50f53af32565" providerId="AD" clId="Web-{0ABE015A-8FEE-99B4-E4CE-6F18F4EC261E}" dt="2025-06-16T23:00:47.824" v="84" actId="1076"/>
          <ac:picMkLst>
            <pc:docMk/>
            <pc:sldMk cId="0" sldId="257"/>
            <ac:picMk id="3" creationId="{2BB40061-442E-25BB-4503-12E6A9977B13}"/>
          </ac:picMkLst>
        </pc:picChg>
        <pc:picChg chg="add mod">
          <ac:chgData name="Paula Andrea Grune Toso" userId="S::paula.grune@uc.cl::3a154499-a23d-4259-b12b-50f53af32565" providerId="AD" clId="Web-{0ABE015A-8FEE-99B4-E4CE-6F18F4EC261E}" dt="2025-06-16T23:05:45.136" v="116" actId="1076"/>
          <ac:picMkLst>
            <pc:docMk/>
            <pc:sldMk cId="0" sldId="257"/>
            <ac:picMk id="4" creationId="{EEA070D2-DA26-AF55-57B8-FDA5F09BC9F7}"/>
          </ac:picMkLst>
        </pc:picChg>
      </pc:sldChg>
      <pc:sldChg chg="addSp delSp modSp">
        <pc:chgData name="Paula Andrea Grune Toso" userId="S::paula.grune@uc.cl::3a154499-a23d-4259-b12b-50f53af32565" providerId="AD" clId="Web-{0ABE015A-8FEE-99B4-E4CE-6F18F4EC261E}" dt="2025-06-16T23:02:07.515" v="93" actId="1076"/>
        <pc:sldMkLst>
          <pc:docMk/>
          <pc:sldMk cId="0" sldId="265"/>
        </pc:sldMkLst>
        <pc:picChg chg="add mod">
          <ac:chgData name="Paula Andrea Grune Toso" userId="S::paula.grune@uc.cl::3a154499-a23d-4259-b12b-50f53af32565" providerId="AD" clId="Web-{0ABE015A-8FEE-99B4-E4CE-6F18F4EC261E}" dt="2025-06-16T23:02:07.515" v="93" actId="1076"/>
          <ac:picMkLst>
            <pc:docMk/>
            <pc:sldMk cId="0" sldId="265"/>
            <ac:picMk id="2" creationId="{68613EA0-5BE5-C035-91C6-E9287A05F76B}"/>
          </ac:picMkLst>
        </pc:picChg>
      </pc:sldChg>
      <pc:sldChg chg="addSp delSp modSp">
        <pc:chgData name="Paula Andrea Grune Toso" userId="S::paula.grune@uc.cl::3a154499-a23d-4259-b12b-50f53af32565" providerId="AD" clId="Web-{0ABE015A-8FEE-99B4-E4CE-6F18F4EC261E}" dt="2025-06-16T23:04:28.585" v="107" actId="1076"/>
        <pc:sldMkLst>
          <pc:docMk/>
          <pc:sldMk cId="0" sldId="281"/>
        </pc:sldMkLst>
      </pc:sldChg>
      <pc:sldChg chg="addSp delSp modSp">
        <pc:chgData name="Paula Andrea Grune Toso" userId="S::paula.grune@uc.cl::3a154499-a23d-4259-b12b-50f53af32565" providerId="AD" clId="Web-{0ABE015A-8FEE-99B4-E4CE-6F18F4EC261E}" dt="2025-06-16T23:05:26.432" v="115" actId="1076"/>
        <pc:sldMkLst>
          <pc:docMk/>
          <pc:sldMk cId="0" sldId="322"/>
        </pc:sldMkLst>
      </pc:sldChg>
    </pc:docChg>
  </pc:docChgLst>
  <pc:docChgLst>
    <pc:chgData name="Paula Andrea Grune Toso" userId="S::paula.grune@uc.cl::3a154499-a23d-4259-b12b-50f53af32565" providerId="AD" clId="Web-{FE4B047E-4260-BCEA-6057-1D1C4A9A2B0E}"/>
    <pc:docChg chg="modSld">
      <pc:chgData name="Paula Andrea Grune Toso" userId="S::paula.grune@uc.cl::3a154499-a23d-4259-b12b-50f53af32565" providerId="AD" clId="Web-{FE4B047E-4260-BCEA-6057-1D1C4A9A2B0E}" dt="2025-07-07T02:56:58.269" v="51" actId="20577"/>
      <pc:docMkLst>
        <pc:docMk/>
      </pc:docMkLst>
      <pc:sldChg chg="modSp">
        <pc:chgData name="Paula Andrea Grune Toso" userId="S::paula.grune@uc.cl::3a154499-a23d-4259-b12b-50f53af32565" providerId="AD" clId="Web-{FE4B047E-4260-BCEA-6057-1D1C4A9A2B0E}" dt="2025-07-07T02:49:26.866" v="0" actId="20577"/>
        <pc:sldMkLst>
          <pc:docMk/>
          <pc:sldMk cId="0" sldId="256"/>
        </pc:sldMkLst>
        <pc:spChg chg="mod">
          <ac:chgData name="Paula Andrea Grune Toso" userId="S::paula.grune@uc.cl::3a154499-a23d-4259-b12b-50f53af32565" providerId="AD" clId="Web-{FE4B047E-4260-BCEA-6057-1D1C4A9A2B0E}" dt="2025-07-07T02:49:26.866" v="0" actId="20577"/>
          <ac:spMkLst>
            <pc:docMk/>
            <pc:sldMk cId="0" sldId="256"/>
            <ac:spMk id="55" creationId="{00000000-0000-0000-0000-000000000000}"/>
          </ac:spMkLst>
        </pc:spChg>
      </pc:sldChg>
      <pc:sldChg chg="addSp modSp">
        <pc:chgData name="Paula Andrea Grune Toso" userId="S::paula.grune@uc.cl::3a154499-a23d-4259-b12b-50f53af32565" providerId="AD" clId="Web-{FE4B047E-4260-BCEA-6057-1D1C4A9A2B0E}" dt="2025-07-07T02:56:49.238" v="45"/>
        <pc:sldMkLst>
          <pc:docMk/>
          <pc:sldMk cId="0" sldId="257"/>
        </pc:sldMkLst>
        <pc:picChg chg="add mod">
          <ac:chgData name="Paula Andrea Grune Toso" userId="S::paula.grune@uc.cl::3a154499-a23d-4259-b12b-50f53af32565" providerId="AD" clId="Web-{FE4B047E-4260-BCEA-6057-1D1C4A9A2B0E}" dt="2025-07-07T02:56:49.238" v="45"/>
          <ac:picMkLst>
            <pc:docMk/>
            <pc:sldMk cId="0" sldId="257"/>
            <ac:picMk id="2" creationId="{6BC5FCCB-532B-675E-B496-20EBECAC95DD}"/>
          </ac:picMkLst>
        </pc:picChg>
      </pc:sldChg>
      <pc:sldChg chg="delSp modSp">
        <pc:chgData name="Paula Andrea Grune Toso" userId="S::paula.grune@uc.cl::3a154499-a23d-4259-b12b-50f53af32565" providerId="AD" clId="Web-{FE4B047E-4260-BCEA-6057-1D1C4A9A2B0E}" dt="2025-07-07T02:56:58.269" v="51" actId="20577"/>
        <pc:sldMkLst>
          <pc:docMk/>
          <pc:sldMk cId="0" sldId="258"/>
        </pc:sldMkLst>
        <pc:spChg chg="mod">
          <ac:chgData name="Paula Andrea Grune Toso" userId="S::paula.grune@uc.cl::3a154499-a23d-4259-b12b-50f53af32565" providerId="AD" clId="Web-{FE4B047E-4260-BCEA-6057-1D1C4A9A2B0E}" dt="2025-07-07T02:56:58.269" v="51" actId="20577"/>
          <ac:spMkLst>
            <pc:docMk/>
            <pc:sldMk cId="0" sldId="258"/>
            <ac:spMk id="71" creationId="{00000000-0000-0000-0000-000000000000}"/>
          </ac:spMkLst>
        </pc:spChg>
        <pc:picChg chg="del">
          <ac:chgData name="Paula Andrea Grune Toso" userId="S::paula.grune@uc.cl::3a154499-a23d-4259-b12b-50f53af32565" providerId="AD" clId="Web-{FE4B047E-4260-BCEA-6057-1D1C4A9A2B0E}" dt="2025-07-07T02:56:46.722" v="44"/>
          <ac:picMkLst>
            <pc:docMk/>
            <pc:sldMk cId="0" sldId="258"/>
            <ac:picMk id="3" creationId="{C17B96BD-865D-3A00-31FB-02BE1E4EBBDE}"/>
          </ac:picMkLst>
        </pc:picChg>
      </pc:sldChg>
    </pc:docChg>
  </pc:docChgLst>
  <pc:docChgLst>
    <pc:chgData name="Paula Andrea Grune Toso" userId="S::paula.grune@uc.cl::3a154499-a23d-4259-b12b-50f53af32565" providerId="AD" clId="Web-{202A864A-8E27-6549-E899-F2232FB4C92B}"/>
    <pc:docChg chg="addSld delSld modSld sldOrd">
      <pc:chgData name="Paula Andrea Grune Toso" userId="S::paula.grune@uc.cl::3a154499-a23d-4259-b12b-50f53af32565" providerId="AD" clId="Web-{202A864A-8E27-6549-E899-F2232FB4C92B}" dt="2025-07-07T06:39:21.388" v="5104" actId="1076"/>
      <pc:docMkLst>
        <pc:docMk/>
      </pc:docMkLst>
      <pc:sldChg chg="modSp">
        <pc:chgData name="Paula Andrea Grune Toso" userId="S::paula.grune@uc.cl::3a154499-a23d-4259-b12b-50f53af32565" providerId="AD" clId="Web-{202A864A-8E27-6549-E899-F2232FB4C92B}" dt="2025-07-07T03:00:01.931" v="1" actId="1076"/>
        <pc:sldMkLst>
          <pc:docMk/>
          <pc:sldMk cId="0" sldId="256"/>
        </pc:sldMkLst>
        <pc:spChg chg="mod">
          <ac:chgData name="Paula Andrea Grune Toso" userId="S::paula.grune@uc.cl::3a154499-a23d-4259-b12b-50f53af32565" providerId="AD" clId="Web-{202A864A-8E27-6549-E899-F2232FB4C92B}" dt="2025-07-07T03:00:01.931" v="1" actId="1076"/>
          <ac:spMkLst>
            <pc:docMk/>
            <pc:sldMk cId="0" sldId="256"/>
            <ac:spMk id="55" creationId="{00000000-0000-0000-0000-000000000000}"/>
          </ac:spMkLst>
        </pc:spChg>
      </pc:sldChg>
      <pc:sldChg chg="delSp">
        <pc:chgData name="Paula Andrea Grune Toso" userId="S::paula.grune@uc.cl::3a154499-a23d-4259-b12b-50f53af32565" providerId="AD" clId="Web-{202A864A-8E27-6549-E899-F2232FB4C92B}" dt="2025-07-07T03:25:27.395" v="119"/>
        <pc:sldMkLst>
          <pc:docMk/>
          <pc:sldMk cId="0" sldId="257"/>
        </pc:sldMkLst>
        <pc:picChg chg="del">
          <ac:chgData name="Paula Andrea Grune Toso" userId="S::paula.grune@uc.cl::3a154499-a23d-4259-b12b-50f53af32565" providerId="AD" clId="Web-{202A864A-8E27-6549-E899-F2232FB4C92B}" dt="2025-07-07T03:25:27.395" v="119"/>
          <ac:picMkLst>
            <pc:docMk/>
            <pc:sldMk cId="0" sldId="257"/>
            <ac:picMk id="2" creationId="{6BC5FCCB-532B-675E-B496-20EBECAC95DD}"/>
          </ac:picMkLst>
        </pc:picChg>
      </pc:sldChg>
      <pc:sldChg chg="addSp modSp">
        <pc:chgData name="Paula Andrea Grune Toso" userId="S::paula.grune@uc.cl::3a154499-a23d-4259-b12b-50f53af32565" providerId="AD" clId="Web-{202A864A-8E27-6549-E899-F2232FB4C92B}" dt="2025-07-07T03:25:36.192" v="123" actId="1076"/>
        <pc:sldMkLst>
          <pc:docMk/>
          <pc:sldMk cId="0" sldId="258"/>
        </pc:sldMkLst>
        <pc:spChg chg="mod">
          <ac:chgData name="Paula Andrea Grune Toso" userId="S::paula.grune@uc.cl::3a154499-a23d-4259-b12b-50f53af32565" providerId="AD" clId="Web-{202A864A-8E27-6549-E899-F2232FB4C92B}" dt="2025-07-07T03:09:01.022" v="11" actId="20577"/>
          <ac:spMkLst>
            <pc:docMk/>
            <pc:sldMk cId="0" sldId="258"/>
            <ac:spMk id="70" creationId="{00000000-0000-0000-0000-000000000000}"/>
          </ac:spMkLst>
        </pc:spChg>
        <pc:picChg chg="add mod">
          <ac:chgData name="Paula Andrea Grune Toso" userId="S::paula.grune@uc.cl::3a154499-a23d-4259-b12b-50f53af32565" providerId="AD" clId="Web-{202A864A-8E27-6549-E899-F2232FB4C92B}" dt="2025-07-07T03:25:36.192" v="123" actId="1076"/>
          <ac:picMkLst>
            <pc:docMk/>
            <pc:sldMk cId="0" sldId="258"/>
            <ac:picMk id="2" creationId="{E81644FE-11E0-340C-A9F0-2E42D64E9C25}"/>
          </ac:picMkLst>
        </pc:picChg>
      </pc:sldChg>
      <pc:sldChg chg="addSp modSp">
        <pc:chgData name="Paula Andrea Grune Toso" userId="S::paula.grune@uc.cl::3a154499-a23d-4259-b12b-50f53af32565" providerId="AD" clId="Web-{202A864A-8E27-6549-E899-F2232FB4C92B}" dt="2025-07-07T03:16:33.756" v="30" actId="1076"/>
        <pc:sldMkLst>
          <pc:docMk/>
          <pc:sldMk cId="0" sldId="259"/>
        </pc:sldMkLst>
        <pc:spChg chg="mod">
          <ac:chgData name="Paula Andrea Grune Toso" userId="S::paula.grune@uc.cl::3a154499-a23d-4259-b12b-50f53af32565" providerId="AD" clId="Web-{202A864A-8E27-6549-E899-F2232FB4C92B}" dt="2025-07-07T03:11:50.417" v="19" actId="20577"/>
          <ac:spMkLst>
            <pc:docMk/>
            <pc:sldMk cId="0" sldId="259"/>
            <ac:spMk id="5" creationId="{A7A12FEE-2DD8-2031-4062-6CB4EB45AC80}"/>
          </ac:spMkLst>
        </pc:spChg>
        <pc:picChg chg="add mod">
          <ac:chgData name="Paula Andrea Grune Toso" userId="S::paula.grune@uc.cl::3a154499-a23d-4259-b12b-50f53af32565" providerId="AD" clId="Web-{202A864A-8E27-6549-E899-F2232FB4C92B}" dt="2025-07-07T03:16:27.850" v="28" actId="1076"/>
          <ac:picMkLst>
            <pc:docMk/>
            <pc:sldMk cId="0" sldId="259"/>
            <ac:picMk id="2" creationId="{335AFBD2-A197-3A00-236A-396F26BE0942}"/>
          </ac:picMkLst>
        </pc:picChg>
        <pc:picChg chg="add mod">
          <ac:chgData name="Paula Andrea Grune Toso" userId="S::paula.grune@uc.cl::3a154499-a23d-4259-b12b-50f53af32565" providerId="AD" clId="Web-{202A864A-8E27-6549-E899-F2232FB4C92B}" dt="2025-07-07T03:16:33.756" v="30" actId="1076"/>
          <ac:picMkLst>
            <pc:docMk/>
            <pc:sldMk cId="0" sldId="259"/>
            <ac:picMk id="3" creationId="{8A0578A2-7501-3CE7-E269-D5522F331BF2}"/>
          </ac:picMkLst>
        </pc:picChg>
      </pc:sldChg>
      <pc:sldChg chg="modSp">
        <pc:chgData name="Paula Andrea Grune Toso" userId="S::paula.grune@uc.cl::3a154499-a23d-4259-b12b-50f53af32565" providerId="AD" clId="Web-{202A864A-8E27-6549-E899-F2232FB4C92B}" dt="2025-07-07T03:36:56.567" v="139" actId="1076"/>
        <pc:sldMkLst>
          <pc:docMk/>
          <pc:sldMk cId="0" sldId="265"/>
        </pc:sldMkLst>
        <pc:spChg chg="mod">
          <ac:chgData name="Paula Andrea Grune Toso" userId="S::paula.grune@uc.cl::3a154499-a23d-4259-b12b-50f53af32565" providerId="AD" clId="Web-{202A864A-8E27-6549-E899-F2232FB4C92B}" dt="2025-07-07T03:36:46.223" v="138" actId="1076"/>
          <ac:spMkLst>
            <pc:docMk/>
            <pc:sldMk cId="0" sldId="265"/>
            <ac:spMk id="119" creationId="{00000000-0000-0000-0000-000000000000}"/>
          </ac:spMkLst>
        </pc:spChg>
        <pc:picChg chg="mod">
          <ac:chgData name="Paula Andrea Grune Toso" userId="S::paula.grune@uc.cl::3a154499-a23d-4259-b12b-50f53af32565" providerId="AD" clId="Web-{202A864A-8E27-6549-E899-F2232FB4C92B}" dt="2025-07-07T03:36:56.567" v="139" actId="1076"/>
          <ac:picMkLst>
            <pc:docMk/>
            <pc:sldMk cId="0" sldId="265"/>
            <ac:picMk id="2" creationId="{68613EA0-5BE5-C035-91C6-E9287A05F76B}"/>
          </ac:picMkLst>
        </pc:picChg>
      </pc:sldChg>
      <pc:sldChg chg="addSp delSp modSp">
        <pc:chgData name="Paula Andrea Grune Toso" userId="S::paula.grune@uc.cl::3a154499-a23d-4259-b12b-50f53af32565" providerId="AD" clId="Web-{202A864A-8E27-6549-E899-F2232FB4C92B}" dt="2025-07-07T04:03:38.467" v="1632"/>
        <pc:sldMkLst>
          <pc:docMk/>
          <pc:sldMk cId="0" sldId="266"/>
        </pc:sldMkLst>
        <pc:spChg chg="mod">
          <ac:chgData name="Paula Andrea Grune Toso" userId="S::paula.grune@uc.cl::3a154499-a23d-4259-b12b-50f53af32565" providerId="AD" clId="Web-{202A864A-8E27-6549-E899-F2232FB4C92B}" dt="2025-07-07T03:38:17.806" v="148" actId="20577"/>
          <ac:spMkLst>
            <pc:docMk/>
            <pc:sldMk cId="0" sldId="266"/>
            <ac:spMk id="125" creationId="{00000000-0000-0000-0000-000000000000}"/>
          </ac:spMkLst>
        </pc:spChg>
        <pc:spChg chg="mod">
          <ac:chgData name="Paula Andrea Grune Toso" userId="S::paula.grune@uc.cl::3a154499-a23d-4259-b12b-50f53af32565" providerId="AD" clId="Web-{202A864A-8E27-6549-E899-F2232FB4C92B}" dt="2025-07-07T03:42:21.999" v="469" actId="1076"/>
          <ac:spMkLst>
            <pc:docMk/>
            <pc:sldMk cId="0" sldId="266"/>
            <ac:spMk id="126" creationId="{00000000-0000-0000-0000-000000000000}"/>
          </ac:spMkLst>
        </pc:spChg>
        <pc:picChg chg="add del mod">
          <ac:chgData name="Paula Andrea Grune Toso" userId="S::paula.grune@uc.cl::3a154499-a23d-4259-b12b-50f53af32565" providerId="AD" clId="Web-{202A864A-8E27-6549-E899-F2232FB4C92B}" dt="2025-07-07T04:03:38.467" v="1632"/>
          <ac:picMkLst>
            <pc:docMk/>
            <pc:sldMk cId="0" sldId="266"/>
            <ac:picMk id="2" creationId="{53623B30-B645-8F91-07B4-5D3438B89DA6}"/>
          </ac:picMkLst>
        </pc:picChg>
        <pc:picChg chg="mod">
          <ac:chgData name="Paula Andrea Grune Toso" userId="S::paula.grune@uc.cl::3a154499-a23d-4259-b12b-50f53af32565" providerId="AD" clId="Web-{202A864A-8E27-6549-E899-F2232FB4C92B}" dt="2025-07-07T03:57:20.505" v="1600" actId="1076"/>
          <ac:picMkLst>
            <pc:docMk/>
            <pc:sldMk cId="0" sldId="266"/>
            <ac:picMk id="3" creationId="{0F02B86E-E6E0-F010-552F-2036A38B21A9}"/>
          </ac:picMkLst>
        </pc:picChg>
        <pc:picChg chg="add del mod">
          <ac:chgData name="Paula Andrea Grune Toso" userId="S::paula.grune@uc.cl::3a154499-a23d-4259-b12b-50f53af32565" providerId="AD" clId="Web-{202A864A-8E27-6549-E899-F2232FB4C92B}" dt="2025-07-07T04:03:35.998" v="1630"/>
          <ac:picMkLst>
            <pc:docMk/>
            <pc:sldMk cId="0" sldId="266"/>
            <ac:picMk id="4" creationId="{3B47A765-AC29-9F04-1276-B77839C7CE7B}"/>
          </ac:picMkLst>
        </pc:picChg>
        <pc:picChg chg="add mod">
          <ac:chgData name="Paula Andrea Grune Toso" userId="S::paula.grune@uc.cl::3a154499-a23d-4259-b12b-50f53af32565" providerId="AD" clId="Web-{202A864A-8E27-6549-E899-F2232FB4C92B}" dt="2025-07-07T03:57:22.380" v="1601" actId="1076"/>
          <ac:picMkLst>
            <pc:docMk/>
            <pc:sldMk cId="0" sldId="266"/>
            <ac:picMk id="5" creationId="{540E0B67-741A-F140-2C99-D804CD675F1C}"/>
          </ac:picMkLst>
        </pc:picChg>
        <pc:picChg chg="add del mod">
          <ac:chgData name="Paula Andrea Grune Toso" userId="S::paula.grune@uc.cl::3a154499-a23d-4259-b12b-50f53af32565" providerId="AD" clId="Web-{202A864A-8E27-6549-E899-F2232FB4C92B}" dt="2025-07-07T04:03:37.170" v="1631"/>
          <ac:picMkLst>
            <pc:docMk/>
            <pc:sldMk cId="0" sldId="266"/>
            <ac:picMk id="6" creationId="{35346315-A12D-D40E-786A-E48644E2A30E}"/>
          </ac:picMkLst>
        </pc:picChg>
      </pc:sldChg>
      <pc:sldChg chg="del">
        <pc:chgData name="Paula Andrea Grune Toso" userId="S::paula.grune@uc.cl::3a154499-a23d-4259-b12b-50f53af32565" providerId="AD" clId="Web-{202A864A-8E27-6549-E899-F2232FB4C92B}" dt="2025-07-07T03:55:26.987" v="1569"/>
        <pc:sldMkLst>
          <pc:docMk/>
          <pc:sldMk cId="0" sldId="267"/>
        </pc:sldMkLst>
      </pc:sldChg>
      <pc:sldChg chg="delSp del">
        <pc:chgData name="Paula Andrea Grune Toso" userId="S::paula.grune@uc.cl::3a154499-a23d-4259-b12b-50f53af32565" providerId="AD" clId="Web-{202A864A-8E27-6549-E899-F2232FB4C92B}" dt="2025-07-07T03:55:52.534" v="1574"/>
        <pc:sldMkLst>
          <pc:docMk/>
          <pc:sldMk cId="0" sldId="268"/>
        </pc:sldMkLst>
        <pc:picChg chg="del">
          <ac:chgData name="Paula Andrea Grune Toso" userId="S::paula.grune@uc.cl::3a154499-a23d-4259-b12b-50f53af32565" providerId="AD" clId="Web-{202A864A-8E27-6549-E899-F2232FB4C92B}" dt="2025-07-07T03:55:33.002" v="1570"/>
          <ac:picMkLst>
            <pc:docMk/>
            <pc:sldMk cId="0" sldId="268"/>
            <ac:picMk id="2" creationId="{9483CE4D-9BCD-CFC0-B856-91BC6C309E6A}"/>
          </ac:picMkLst>
        </pc:picChg>
        <pc:picChg chg="del">
          <ac:chgData name="Paula Andrea Grune Toso" userId="S::paula.grune@uc.cl::3a154499-a23d-4259-b12b-50f53af32565" providerId="AD" clId="Web-{202A864A-8E27-6549-E899-F2232FB4C92B}" dt="2025-07-07T03:55:42.909" v="1572"/>
          <ac:picMkLst>
            <pc:docMk/>
            <pc:sldMk cId="0" sldId="268"/>
            <ac:picMk id="5" creationId="{C0639713-4CF5-519A-2E42-255756F6082C}"/>
          </ac:picMkLst>
        </pc:picChg>
      </pc:sldChg>
      <pc:sldChg chg="del">
        <pc:chgData name="Paula Andrea Grune Toso" userId="S::paula.grune@uc.cl::3a154499-a23d-4259-b12b-50f53af32565" providerId="AD" clId="Web-{202A864A-8E27-6549-E899-F2232FB4C92B}" dt="2025-07-07T03:55:55.315" v="1575"/>
        <pc:sldMkLst>
          <pc:docMk/>
          <pc:sldMk cId="0" sldId="269"/>
        </pc:sldMkLst>
      </pc:sldChg>
      <pc:sldChg chg="delSp del">
        <pc:chgData name="Paula Andrea Grune Toso" userId="S::paula.grune@uc.cl::3a154499-a23d-4259-b12b-50f53af32565" providerId="AD" clId="Web-{202A864A-8E27-6549-E899-F2232FB4C92B}" dt="2025-07-07T03:56:14.722" v="1580"/>
        <pc:sldMkLst>
          <pc:docMk/>
          <pc:sldMk cId="0" sldId="270"/>
        </pc:sldMkLst>
        <pc:picChg chg="del">
          <ac:chgData name="Paula Andrea Grune Toso" userId="S::paula.grune@uc.cl::3a154499-a23d-4259-b12b-50f53af32565" providerId="AD" clId="Web-{202A864A-8E27-6549-E899-F2232FB4C92B}" dt="2025-07-07T03:56:04.300" v="1578"/>
          <ac:picMkLst>
            <pc:docMk/>
            <pc:sldMk cId="0" sldId="270"/>
            <ac:picMk id="4" creationId="{755C4456-4680-DAA8-ADD4-500E2FE7E083}"/>
          </ac:picMkLst>
        </pc:picChg>
        <pc:picChg chg="del">
          <ac:chgData name="Paula Andrea Grune Toso" userId="S::paula.grune@uc.cl::3a154499-a23d-4259-b12b-50f53af32565" providerId="AD" clId="Web-{202A864A-8E27-6549-E899-F2232FB4C92B}" dt="2025-07-07T03:55:57.831" v="1576"/>
          <ac:picMkLst>
            <pc:docMk/>
            <pc:sldMk cId="0" sldId="270"/>
            <ac:picMk id="5" creationId="{F3D6B768-B673-C071-4E49-BF1288178B47}"/>
          </ac:picMkLst>
        </pc:picChg>
      </pc:sldChg>
      <pc:sldChg chg="addSp delSp modSp">
        <pc:chgData name="Paula Andrea Grune Toso" userId="S::paula.grune@uc.cl::3a154499-a23d-4259-b12b-50f53af32565" providerId="AD" clId="Web-{202A864A-8E27-6549-E899-F2232FB4C92B}" dt="2025-07-07T04:40:20.393" v="3032"/>
        <pc:sldMkLst>
          <pc:docMk/>
          <pc:sldMk cId="0" sldId="281"/>
        </pc:sldMkLst>
        <pc:spChg chg="add del mod">
          <ac:chgData name="Paula Andrea Grune Toso" userId="S::paula.grune@uc.cl::3a154499-a23d-4259-b12b-50f53af32565" providerId="AD" clId="Web-{202A864A-8E27-6549-E899-F2232FB4C92B}" dt="2025-07-07T04:00:30.400" v="1612"/>
          <ac:spMkLst>
            <pc:docMk/>
            <pc:sldMk cId="0" sldId="281"/>
            <ac:spMk id="4" creationId="{97CA90D2-AE43-E2D1-8270-C2A2B927F083}"/>
          </ac:spMkLst>
        </pc:spChg>
        <pc:spChg chg="add del mod">
          <ac:chgData name="Paula Andrea Grune Toso" userId="S::paula.grune@uc.cl::3a154499-a23d-4259-b12b-50f53af32565" providerId="AD" clId="Web-{202A864A-8E27-6549-E899-F2232FB4C92B}" dt="2025-07-07T04:00:55.651" v="1626" actId="1076"/>
          <ac:spMkLst>
            <pc:docMk/>
            <pc:sldMk cId="0" sldId="281"/>
            <ac:spMk id="235" creationId="{00000000-0000-0000-0000-000000000000}"/>
          </ac:spMkLst>
        </pc:spChg>
        <pc:picChg chg="del">
          <ac:chgData name="Paula Andrea Grune Toso" userId="S::paula.grune@uc.cl::3a154499-a23d-4259-b12b-50f53af32565" providerId="AD" clId="Web-{202A864A-8E27-6549-E899-F2232FB4C92B}" dt="2025-07-07T04:39:48.955" v="3028"/>
          <ac:picMkLst>
            <pc:docMk/>
            <pc:sldMk cId="0" sldId="281"/>
            <ac:picMk id="2" creationId="{ED0D5494-2639-F83D-DFE8-6D435009D1E0}"/>
          </ac:picMkLst>
        </pc:picChg>
        <pc:picChg chg="add mod">
          <ac:chgData name="Paula Andrea Grune Toso" userId="S::paula.grune@uc.cl::3a154499-a23d-4259-b12b-50f53af32565" providerId="AD" clId="Web-{202A864A-8E27-6549-E899-F2232FB4C92B}" dt="2025-07-07T04:40:19.127" v="3031" actId="1076"/>
          <ac:picMkLst>
            <pc:docMk/>
            <pc:sldMk cId="0" sldId="281"/>
            <ac:picMk id="6" creationId="{6F85EA23-063F-FBED-9BF7-39B67F5F864A}"/>
          </ac:picMkLst>
        </pc:picChg>
        <pc:picChg chg="add">
          <ac:chgData name="Paula Andrea Grune Toso" userId="S::paula.grune@uc.cl::3a154499-a23d-4259-b12b-50f53af32565" providerId="AD" clId="Web-{202A864A-8E27-6549-E899-F2232FB4C92B}" dt="2025-07-07T04:40:20.393" v="3032"/>
          <ac:picMkLst>
            <pc:docMk/>
            <pc:sldMk cId="0" sldId="281"/>
            <ac:picMk id="8" creationId="{9B236FD2-784B-BDE0-9A01-E8398B7433F4}"/>
          </ac:picMkLst>
        </pc:picChg>
      </pc:sldChg>
      <pc:sldChg chg="del">
        <pc:chgData name="Paula Andrea Grune Toso" userId="S::paula.grune@uc.cl::3a154499-a23d-4259-b12b-50f53af32565" providerId="AD" clId="Web-{202A864A-8E27-6549-E899-F2232FB4C92B}" dt="2025-07-07T06:03:31.542" v="4888"/>
        <pc:sldMkLst>
          <pc:docMk/>
          <pc:sldMk cId="0" sldId="282"/>
        </pc:sldMkLst>
      </pc:sldChg>
      <pc:sldChg chg="del">
        <pc:chgData name="Paula Andrea Grune Toso" userId="S::paula.grune@uc.cl::3a154499-a23d-4259-b12b-50f53af32565" providerId="AD" clId="Web-{202A864A-8E27-6549-E899-F2232FB4C92B}" dt="2025-07-07T06:03:29.010" v="4887"/>
        <pc:sldMkLst>
          <pc:docMk/>
          <pc:sldMk cId="0" sldId="283"/>
        </pc:sldMkLst>
      </pc:sldChg>
      <pc:sldChg chg="del">
        <pc:chgData name="Paula Andrea Grune Toso" userId="S::paula.grune@uc.cl::3a154499-a23d-4259-b12b-50f53af32565" providerId="AD" clId="Web-{202A864A-8E27-6549-E899-F2232FB4C92B}" dt="2025-07-07T06:03:26.385" v="4886"/>
        <pc:sldMkLst>
          <pc:docMk/>
          <pc:sldMk cId="0" sldId="284"/>
        </pc:sldMkLst>
      </pc:sldChg>
      <pc:sldChg chg="del">
        <pc:chgData name="Paula Andrea Grune Toso" userId="S::paula.grune@uc.cl::3a154499-a23d-4259-b12b-50f53af32565" providerId="AD" clId="Web-{202A864A-8E27-6549-E899-F2232FB4C92B}" dt="2025-07-07T06:03:23.916" v="4885"/>
        <pc:sldMkLst>
          <pc:docMk/>
          <pc:sldMk cId="0" sldId="285"/>
        </pc:sldMkLst>
      </pc:sldChg>
      <pc:sldChg chg="del">
        <pc:chgData name="Paula Andrea Grune Toso" userId="S::paula.grune@uc.cl::3a154499-a23d-4259-b12b-50f53af32565" providerId="AD" clId="Web-{202A864A-8E27-6549-E899-F2232FB4C92B}" dt="2025-07-07T06:03:21.135" v="4884"/>
        <pc:sldMkLst>
          <pc:docMk/>
          <pc:sldMk cId="0" sldId="322"/>
        </pc:sldMkLst>
      </pc:sldChg>
      <pc:sldChg chg="modSp">
        <pc:chgData name="Paula Andrea Grune Toso" userId="S::paula.grune@uc.cl::3a154499-a23d-4259-b12b-50f53af32565" providerId="AD" clId="Web-{202A864A-8E27-6549-E899-F2232FB4C92B}" dt="2025-07-07T04:11:49.338" v="1887" actId="1076"/>
        <pc:sldMkLst>
          <pc:docMk/>
          <pc:sldMk cId="1074665426" sldId="330"/>
        </pc:sldMkLst>
        <pc:spChg chg="mod">
          <ac:chgData name="Paula Andrea Grune Toso" userId="S::paula.grune@uc.cl::3a154499-a23d-4259-b12b-50f53af32565" providerId="AD" clId="Web-{202A864A-8E27-6549-E899-F2232FB4C92B}" dt="2025-07-07T04:11:30.275" v="1884" actId="1076"/>
          <ac:spMkLst>
            <pc:docMk/>
            <pc:sldMk cId="1074665426" sldId="330"/>
            <ac:spMk id="588" creationId="{40042E79-36E3-9B12-3DDE-44F71D71BA7E}"/>
          </ac:spMkLst>
        </pc:spChg>
        <pc:spChg chg="mod">
          <ac:chgData name="Paula Andrea Grune Toso" userId="S::paula.grune@uc.cl::3a154499-a23d-4259-b12b-50f53af32565" providerId="AD" clId="Web-{202A864A-8E27-6549-E899-F2232FB4C92B}" dt="2025-07-07T04:11:38.337" v="1885" actId="1076"/>
          <ac:spMkLst>
            <pc:docMk/>
            <pc:sldMk cId="1074665426" sldId="330"/>
            <ac:spMk id="589" creationId="{624050AB-31E1-66E0-06FC-C1BE28ACBC8A}"/>
          </ac:spMkLst>
        </pc:spChg>
        <pc:picChg chg="mod">
          <ac:chgData name="Paula Andrea Grune Toso" userId="S::paula.grune@uc.cl::3a154499-a23d-4259-b12b-50f53af32565" providerId="AD" clId="Web-{202A864A-8E27-6549-E899-F2232FB4C92B}" dt="2025-07-07T04:11:49.338" v="1887" actId="1076"/>
          <ac:picMkLst>
            <pc:docMk/>
            <pc:sldMk cId="1074665426" sldId="330"/>
            <ac:picMk id="2" creationId="{9570EE01-7E1A-ED74-D8B6-4C236CACF903}"/>
          </ac:picMkLst>
        </pc:picChg>
      </pc:sldChg>
      <pc:sldChg chg="del">
        <pc:chgData name="Paula Andrea Grune Toso" userId="S::paula.grune@uc.cl::3a154499-a23d-4259-b12b-50f53af32565" providerId="AD" clId="Web-{202A864A-8E27-6549-E899-F2232FB4C92B}" dt="2025-07-07T06:03:17.744" v="4883"/>
        <pc:sldMkLst>
          <pc:docMk/>
          <pc:sldMk cId="310441684" sldId="331"/>
        </pc:sldMkLst>
      </pc:sldChg>
      <pc:sldChg chg="addSp delSp modSp add replId addAnim modAnim">
        <pc:chgData name="Paula Andrea Grune Toso" userId="S::paula.grune@uc.cl::3a154499-a23d-4259-b12b-50f53af32565" providerId="AD" clId="Web-{202A864A-8E27-6549-E899-F2232FB4C92B}" dt="2025-07-07T03:20:37.841" v="81"/>
        <pc:sldMkLst>
          <pc:docMk/>
          <pc:sldMk cId="2562941676" sldId="345"/>
        </pc:sldMkLst>
        <pc:spChg chg="mod">
          <ac:chgData name="Paula Andrea Grune Toso" userId="S::paula.grune@uc.cl::3a154499-a23d-4259-b12b-50f53af32565" providerId="AD" clId="Web-{202A864A-8E27-6549-E899-F2232FB4C92B}" dt="2025-07-07T03:18:29.509" v="62" actId="1076"/>
          <ac:spMkLst>
            <pc:docMk/>
            <pc:sldMk cId="2562941676" sldId="345"/>
            <ac:spMk id="5" creationId="{09C4920F-1701-4117-FC97-17F89D5876C6}"/>
          </ac:spMkLst>
        </pc:spChg>
        <pc:spChg chg="add del mod">
          <ac:chgData name="Paula Andrea Grune Toso" userId="S::paula.grune@uc.cl::3a154499-a23d-4259-b12b-50f53af32565" providerId="AD" clId="Web-{202A864A-8E27-6549-E899-F2232FB4C92B}" dt="2025-07-07T03:17:20.617" v="33"/>
          <ac:spMkLst>
            <pc:docMk/>
            <pc:sldMk cId="2562941676" sldId="345"/>
            <ac:spMk id="6" creationId="{6E6379B3-2B7D-AC70-05EE-F276BE6CC35D}"/>
          </ac:spMkLst>
        </pc:spChg>
        <pc:spChg chg="add mod">
          <ac:chgData name="Paula Andrea Grune Toso" userId="S::paula.grune@uc.cl::3a154499-a23d-4259-b12b-50f53af32565" providerId="AD" clId="Web-{202A864A-8E27-6549-E899-F2232FB4C92B}" dt="2025-07-07T03:19:45.434" v="79" actId="20577"/>
          <ac:spMkLst>
            <pc:docMk/>
            <pc:sldMk cId="2562941676" sldId="345"/>
            <ac:spMk id="7" creationId="{6F276FA8-CD62-324B-53FD-7FCE20E28355}"/>
          </ac:spMkLst>
        </pc:spChg>
        <pc:spChg chg="del">
          <ac:chgData name="Paula Andrea Grune Toso" userId="S::paula.grune@uc.cl::3a154499-a23d-4259-b12b-50f53af32565" providerId="AD" clId="Web-{202A864A-8E27-6549-E899-F2232FB4C92B}" dt="2025-07-07T03:17:13.804" v="32"/>
          <ac:spMkLst>
            <pc:docMk/>
            <pc:sldMk cId="2562941676" sldId="345"/>
            <ac:spMk id="79" creationId="{1749039A-010F-7570-BFE1-924557519DDD}"/>
          </ac:spMkLst>
        </pc:spChg>
        <pc:picChg chg="del">
          <ac:chgData name="Paula Andrea Grune Toso" userId="S::paula.grune@uc.cl::3a154499-a23d-4259-b12b-50f53af32565" providerId="AD" clId="Web-{202A864A-8E27-6549-E899-F2232FB4C92B}" dt="2025-07-07T03:17:29.882" v="40"/>
          <ac:picMkLst>
            <pc:docMk/>
            <pc:sldMk cId="2562941676" sldId="345"/>
            <ac:picMk id="2" creationId="{3AC01586-ED7A-8723-398C-4BA779FB3570}"/>
          </ac:picMkLst>
        </pc:picChg>
        <pc:picChg chg="del">
          <ac:chgData name="Paula Andrea Grune Toso" userId="S::paula.grune@uc.cl::3a154499-a23d-4259-b12b-50f53af32565" providerId="AD" clId="Web-{202A864A-8E27-6549-E899-F2232FB4C92B}" dt="2025-07-07T03:17:28.304" v="39"/>
          <ac:picMkLst>
            <pc:docMk/>
            <pc:sldMk cId="2562941676" sldId="345"/>
            <ac:picMk id="3" creationId="{C34936BA-AAA6-5AD7-1098-E7F532684375}"/>
          </ac:picMkLst>
        </pc:picChg>
      </pc:sldChg>
      <pc:sldChg chg="modSp add replId">
        <pc:chgData name="Paula Andrea Grune Toso" userId="S::paula.grune@uc.cl::3a154499-a23d-4259-b12b-50f53af32565" providerId="AD" clId="Web-{202A864A-8E27-6549-E899-F2232FB4C92B}" dt="2025-07-07T03:25:14.285" v="118" actId="20577"/>
        <pc:sldMkLst>
          <pc:docMk/>
          <pc:sldMk cId="4241980718" sldId="346"/>
        </pc:sldMkLst>
        <pc:spChg chg="mod">
          <ac:chgData name="Paula Andrea Grune Toso" userId="S::paula.grune@uc.cl::3a154499-a23d-4259-b12b-50f53af32565" providerId="AD" clId="Web-{202A864A-8E27-6549-E899-F2232FB4C92B}" dt="2025-07-07T03:22:42.516" v="94" actId="20577"/>
          <ac:spMkLst>
            <pc:docMk/>
            <pc:sldMk cId="4241980718" sldId="346"/>
            <ac:spMk id="5" creationId="{AB481424-0E55-F9F5-92A2-C667DD70321F}"/>
          </ac:spMkLst>
        </pc:spChg>
        <pc:spChg chg="mod">
          <ac:chgData name="Paula Andrea Grune Toso" userId="S::paula.grune@uc.cl::3a154499-a23d-4259-b12b-50f53af32565" providerId="AD" clId="Web-{202A864A-8E27-6549-E899-F2232FB4C92B}" dt="2025-07-07T03:25:14.285" v="118" actId="20577"/>
          <ac:spMkLst>
            <pc:docMk/>
            <pc:sldMk cId="4241980718" sldId="346"/>
            <ac:spMk id="7" creationId="{9C7F9D6D-C3C5-40C1-B755-DB2B813CDB7B}"/>
          </ac:spMkLst>
        </pc:spChg>
      </pc:sldChg>
      <pc:sldChg chg="delSp modSp add replId">
        <pc:chgData name="Paula Andrea Grune Toso" userId="S::paula.grune@uc.cl::3a154499-a23d-4259-b12b-50f53af32565" providerId="AD" clId="Web-{202A864A-8E27-6549-E899-F2232FB4C92B}" dt="2025-07-07T03:48:23.399" v="939" actId="20577"/>
        <pc:sldMkLst>
          <pc:docMk/>
          <pc:sldMk cId="1763139977" sldId="347"/>
        </pc:sldMkLst>
        <pc:spChg chg="mod">
          <ac:chgData name="Paula Andrea Grune Toso" userId="S::paula.grune@uc.cl::3a154499-a23d-4259-b12b-50f53af32565" providerId="AD" clId="Web-{202A864A-8E27-6549-E899-F2232FB4C92B}" dt="2025-07-07T03:42:46.968" v="476" actId="20577"/>
          <ac:spMkLst>
            <pc:docMk/>
            <pc:sldMk cId="1763139977" sldId="347"/>
            <ac:spMk id="125" creationId="{68A84E68-5A4C-CFBB-5BAB-368AAAFF1A96}"/>
          </ac:spMkLst>
        </pc:spChg>
        <pc:spChg chg="mod">
          <ac:chgData name="Paula Andrea Grune Toso" userId="S::paula.grune@uc.cl::3a154499-a23d-4259-b12b-50f53af32565" providerId="AD" clId="Web-{202A864A-8E27-6549-E899-F2232FB4C92B}" dt="2025-07-07T03:48:23.399" v="939" actId="20577"/>
          <ac:spMkLst>
            <pc:docMk/>
            <pc:sldMk cId="1763139977" sldId="347"/>
            <ac:spMk id="126" creationId="{BEE64BC1-54B1-DFA3-3257-1B22C66E285D}"/>
          </ac:spMkLst>
        </pc:spChg>
        <pc:picChg chg="del">
          <ac:chgData name="Paula Andrea Grune Toso" userId="S::paula.grune@uc.cl::3a154499-a23d-4259-b12b-50f53af32565" providerId="AD" clId="Web-{202A864A-8E27-6549-E899-F2232FB4C92B}" dt="2025-07-07T03:47:00.412" v="828"/>
          <ac:picMkLst>
            <pc:docMk/>
            <pc:sldMk cId="1763139977" sldId="347"/>
            <ac:picMk id="3" creationId="{9E3180CE-68EB-85DA-8FBF-A2965DEA39AF}"/>
          </ac:picMkLst>
        </pc:picChg>
      </pc:sldChg>
      <pc:sldChg chg="modSp add replId">
        <pc:chgData name="Paula Andrea Grune Toso" userId="S::paula.grune@uc.cl::3a154499-a23d-4259-b12b-50f53af32565" providerId="AD" clId="Web-{202A864A-8E27-6549-E899-F2232FB4C92B}" dt="2025-07-07T03:55:14.924" v="1568" actId="20577"/>
        <pc:sldMkLst>
          <pc:docMk/>
          <pc:sldMk cId="2156752491" sldId="348"/>
        </pc:sldMkLst>
        <pc:spChg chg="mod">
          <ac:chgData name="Paula Andrea Grune Toso" userId="S::paula.grune@uc.cl::3a154499-a23d-4259-b12b-50f53af32565" providerId="AD" clId="Web-{202A864A-8E27-6549-E899-F2232FB4C92B}" dt="2025-07-07T03:49:00.103" v="963" actId="20577"/>
          <ac:spMkLst>
            <pc:docMk/>
            <pc:sldMk cId="2156752491" sldId="348"/>
            <ac:spMk id="125" creationId="{BE2CFEAF-71BB-EEDE-84AE-BC2BD94DF58A}"/>
          </ac:spMkLst>
        </pc:spChg>
        <pc:spChg chg="mod">
          <ac:chgData name="Paula Andrea Grune Toso" userId="S::paula.grune@uc.cl::3a154499-a23d-4259-b12b-50f53af32565" providerId="AD" clId="Web-{202A864A-8E27-6549-E899-F2232FB4C92B}" dt="2025-07-07T03:55:14.924" v="1568" actId="20577"/>
          <ac:spMkLst>
            <pc:docMk/>
            <pc:sldMk cId="2156752491" sldId="348"/>
            <ac:spMk id="126" creationId="{EBF3FED7-8EE0-C871-E8A2-F635A47E078F}"/>
          </ac:spMkLst>
        </pc:spChg>
      </pc:sldChg>
      <pc:sldChg chg="add del replId">
        <pc:chgData name="Paula Andrea Grune Toso" userId="S::paula.grune@uc.cl::3a154499-a23d-4259-b12b-50f53af32565" providerId="AD" clId="Web-{202A864A-8E27-6549-E899-F2232FB4C92B}" dt="2025-07-07T06:03:34.479" v="4889"/>
        <pc:sldMkLst>
          <pc:docMk/>
          <pc:sldMk cId="2854185078" sldId="349"/>
        </pc:sldMkLst>
      </pc:sldChg>
      <pc:sldChg chg="addSp modSp">
        <pc:chgData name="Paula Andrea Grune Toso" userId="S::paula.grune@uc.cl::3a154499-a23d-4259-b12b-50f53af32565" providerId="AD" clId="Web-{202A864A-8E27-6549-E899-F2232FB4C92B}" dt="2025-07-07T04:39:58.174" v="3030" actId="1076"/>
        <pc:sldMkLst>
          <pc:docMk/>
          <pc:sldMk cId="3878379" sldId="352"/>
        </pc:sldMkLst>
        <pc:picChg chg="add mod">
          <ac:chgData name="Paula Andrea Grune Toso" userId="S::paula.grune@uc.cl::3a154499-a23d-4259-b12b-50f53af32565" providerId="AD" clId="Web-{202A864A-8E27-6549-E899-F2232FB4C92B}" dt="2025-07-07T04:39:58.174" v="3030" actId="1076"/>
          <ac:picMkLst>
            <pc:docMk/>
            <pc:sldMk cId="3878379" sldId="352"/>
            <ac:picMk id="3" creationId="{E181158F-ADD6-DE8F-F5BC-64FF43F33D97}"/>
          </ac:picMkLst>
        </pc:picChg>
      </pc:sldChg>
      <pc:sldChg chg="addSp modSp">
        <pc:chgData name="Paula Andrea Grune Toso" userId="S::paula.grune@uc.cl::3a154499-a23d-4259-b12b-50f53af32565" providerId="AD" clId="Web-{202A864A-8E27-6549-E899-F2232FB4C92B}" dt="2025-07-07T06:27:40.825" v="5028" actId="1076"/>
        <pc:sldMkLst>
          <pc:docMk/>
          <pc:sldMk cId="1272477665" sldId="354"/>
        </pc:sldMkLst>
        <pc:picChg chg="add mod">
          <ac:chgData name="Paula Andrea Grune Toso" userId="S::paula.grune@uc.cl::3a154499-a23d-4259-b12b-50f53af32565" providerId="AD" clId="Web-{202A864A-8E27-6549-E899-F2232FB4C92B}" dt="2025-07-07T06:27:40.825" v="5028" actId="1076"/>
          <ac:picMkLst>
            <pc:docMk/>
            <pc:sldMk cId="1272477665" sldId="354"/>
            <ac:picMk id="7" creationId="{8099ACE0-5BC0-FB7A-B983-577375B2FE7E}"/>
          </ac:picMkLst>
        </pc:picChg>
      </pc:sldChg>
      <pc:sldChg chg="new del">
        <pc:chgData name="Paula Andrea Grune Toso" userId="S::paula.grune@uc.cl::3a154499-a23d-4259-b12b-50f53af32565" providerId="AD" clId="Web-{202A864A-8E27-6549-E899-F2232FB4C92B}" dt="2025-07-07T04:05:47.798" v="1635"/>
        <pc:sldMkLst>
          <pc:docMk/>
          <pc:sldMk cId="2562488315" sldId="357"/>
        </pc:sldMkLst>
      </pc:sldChg>
      <pc:sldChg chg="addSp modSp new">
        <pc:chgData name="Paula Andrea Grune Toso" userId="S::paula.grune@uc.cl::3a154499-a23d-4259-b12b-50f53af32565" providerId="AD" clId="Web-{202A864A-8E27-6549-E899-F2232FB4C92B}" dt="2025-07-07T06:26:42.871" v="5025" actId="1076"/>
        <pc:sldMkLst>
          <pc:docMk/>
          <pc:sldMk cId="2372220289" sldId="358"/>
        </pc:sldMkLst>
        <pc:spChg chg="mod">
          <ac:chgData name="Paula Andrea Grune Toso" userId="S::paula.grune@uc.cl::3a154499-a23d-4259-b12b-50f53af32565" providerId="AD" clId="Web-{202A864A-8E27-6549-E899-F2232FB4C92B}" dt="2025-07-07T04:09:17.022" v="1810" actId="20577"/>
          <ac:spMkLst>
            <pc:docMk/>
            <pc:sldMk cId="2372220289" sldId="358"/>
            <ac:spMk id="2" creationId="{8D01633B-5F4C-8452-9FF7-8140F615EEDC}"/>
          </ac:spMkLst>
        </pc:spChg>
        <pc:spChg chg="mod">
          <ac:chgData name="Paula Andrea Grune Toso" userId="S::paula.grune@uc.cl::3a154499-a23d-4259-b12b-50f53af32565" providerId="AD" clId="Web-{202A864A-8E27-6549-E899-F2232FB4C92B}" dt="2025-07-07T04:20:43.350" v="1900" actId="20577"/>
          <ac:spMkLst>
            <pc:docMk/>
            <pc:sldMk cId="2372220289" sldId="358"/>
            <ac:spMk id="3" creationId="{C42648F4-3A63-F2F0-584D-D2B1E92D4D88}"/>
          </ac:spMkLst>
        </pc:spChg>
        <pc:picChg chg="add mod">
          <ac:chgData name="Paula Andrea Grune Toso" userId="S::paula.grune@uc.cl::3a154499-a23d-4259-b12b-50f53af32565" providerId="AD" clId="Web-{202A864A-8E27-6549-E899-F2232FB4C92B}" dt="2025-07-07T06:26:42.871" v="5025" actId="1076"/>
          <ac:picMkLst>
            <pc:docMk/>
            <pc:sldMk cId="2372220289" sldId="358"/>
            <ac:picMk id="4" creationId="{85977694-92C9-3EC3-CDB5-A62E38D3BA6C}"/>
          </ac:picMkLst>
        </pc:picChg>
      </pc:sldChg>
      <pc:sldChg chg="modSp">
        <pc:chgData name="Paula Andrea Grune Toso" userId="S::paula.grune@uc.cl::3a154499-a23d-4259-b12b-50f53af32565" providerId="AD" clId="Web-{202A864A-8E27-6549-E899-F2232FB4C92B}" dt="2025-07-07T06:29:11.233" v="5034" actId="1076"/>
        <pc:sldMkLst>
          <pc:docMk/>
          <pc:sldMk cId="3843526009" sldId="359"/>
        </pc:sldMkLst>
        <pc:picChg chg="mod">
          <ac:chgData name="Paula Andrea Grune Toso" userId="S::paula.grune@uc.cl::3a154499-a23d-4259-b12b-50f53af32565" providerId="AD" clId="Web-{202A864A-8E27-6549-E899-F2232FB4C92B}" dt="2025-07-07T06:29:09.468" v="5033" actId="1076"/>
          <ac:picMkLst>
            <pc:docMk/>
            <pc:sldMk cId="3843526009" sldId="359"/>
            <ac:picMk id="2" creationId="{7ABED873-9465-E4F0-9AFF-AC8CF792ECC5}"/>
          </ac:picMkLst>
        </pc:picChg>
        <pc:picChg chg="mod">
          <ac:chgData name="Paula Andrea Grune Toso" userId="S::paula.grune@uc.cl::3a154499-a23d-4259-b12b-50f53af32565" providerId="AD" clId="Web-{202A864A-8E27-6549-E899-F2232FB4C92B}" dt="2025-07-07T06:29:11.233" v="5034" actId="1076"/>
          <ac:picMkLst>
            <pc:docMk/>
            <pc:sldMk cId="3843526009" sldId="359"/>
            <ac:picMk id="9" creationId="{6863239E-ADB0-5F28-1812-D7664BFDB924}"/>
          </ac:picMkLst>
        </pc:picChg>
      </pc:sldChg>
      <pc:sldChg chg="addSp delSp modSp add replId">
        <pc:chgData name="Paula Andrea Grune Toso" userId="S::paula.grune@uc.cl::3a154499-a23d-4259-b12b-50f53af32565" providerId="AD" clId="Web-{202A864A-8E27-6549-E899-F2232FB4C92B}" dt="2025-07-07T04:09:28.819" v="1813" actId="1076"/>
        <pc:sldMkLst>
          <pc:docMk/>
          <pc:sldMk cId="2888096780" sldId="360"/>
        </pc:sldMkLst>
        <pc:spChg chg="mod">
          <ac:chgData name="Paula Andrea Grune Toso" userId="S::paula.grune@uc.cl::3a154499-a23d-4259-b12b-50f53af32565" providerId="AD" clId="Web-{202A864A-8E27-6549-E899-F2232FB4C92B}" dt="2025-07-07T04:09:12.631" v="1809" actId="20577"/>
          <ac:spMkLst>
            <pc:docMk/>
            <pc:sldMk cId="2888096780" sldId="360"/>
            <ac:spMk id="2" creationId="{3F0E7BCE-AD30-1480-D9DB-7DBC9C0972CA}"/>
          </ac:spMkLst>
        </pc:spChg>
        <pc:spChg chg="del">
          <ac:chgData name="Paula Andrea Grune Toso" userId="S::paula.grune@uc.cl::3a154499-a23d-4259-b12b-50f53af32565" providerId="AD" clId="Web-{202A864A-8E27-6549-E899-F2232FB4C92B}" dt="2025-07-07T04:09:03.287" v="1807"/>
          <ac:spMkLst>
            <pc:docMk/>
            <pc:sldMk cId="2888096780" sldId="360"/>
            <ac:spMk id="3" creationId="{4F04A9CD-7008-364B-4231-5307476C92AE}"/>
          </ac:spMkLst>
        </pc:spChg>
        <pc:spChg chg="add del mod">
          <ac:chgData name="Paula Andrea Grune Toso" userId="S::paula.grune@uc.cl::3a154499-a23d-4259-b12b-50f53af32565" providerId="AD" clId="Web-{202A864A-8E27-6549-E899-F2232FB4C92B}" dt="2025-07-07T04:09:07.959" v="1808"/>
          <ac:spMkLst>
            <pc:docMk/>
            <pc:sldMk cId="2888096780" sldId="360"/>
            <ac:spMk id="6" creationId="{9E840E16-5705-3A43-AAAF-51E31C70BE5C}"/>
          </ac:spMkLst>
        </pc:spChg>
        <pc:picChg chg="add mod">
          <ac:chgData name="Paula Andrea Grune Toso" userId="S::paula.grune@uc.cl::3a154499-a23d-4259-b12b-50f53af32565" providerId="AD" clId="Web-{202A864A-8E27-6549-E899-F2232FB4C92B}" dt="2025-07-07T04:09:28.819" v="1813" actId="1076"/>
          <ac:picMkLst>
            <pc:docMk/>
            <pc:sldMk cId="2888096780" sldId="360"/>
            <ac:picMk id="4" creationId="{41C132AB-F7B1-D78E-36D2-65BE18417FF8}"/>
          </ac:picMkLst>
        </pc:picChg>
      </pc:sldChg>
      <pc:sldChg chg="addSp delSp modSp add ord replId">
        <pc:chgData name="Paula Andrea Grune Toso" userId="S::paula.grune@uc.cl::3a154499-a23d-4259-b12b-50f53af32565" providerId="AD" clId="Web-{202A864A-8E27-6549-E899-F2232FB4C92B}" dt="2025-07-07T06:28:43.358" v="5031"/>
        <pc:sldMkLst>
          <pc:docMk/>
          <pc:sldMk cId="2118382907" sldId="361"/>
        </pc:sldMkLst>
        <pc:spChg chg="mod">
          <ac:chgData name="Paula Andrea Grune Toso" userId="S::paula.grune@uc.cl::3a154499-a23d-4259-b12b-50f53af32565" providerId="AD" clId="Web-{202A864A-8E27-6549-E899-F2232FB4C92B}" dt="2025-07-07T04:20:37.444" v="1896" actId="20577"/>
          <ac:spMkLst>
            <pc:docMk/>
            <pc:sldMk cId="2118382907" sldId="361"/>
            <ac:spMk id="3" creationId="{9BA5642B-8A60-3BCB-5FB4-9D118E0D3AD3}"/>
          </ac:spMkLst>
        </pc:spChg>
        <pc:picChg chg="add del mod">
          <ac:chgData name="Paula Andrea Grune Toso" userId="S::paula.grune@uc.cl::3a154499-a23d-4259-b12b-50f53af32565" providerId="AD" clId="Web-{202A864A-8E27-6549-E899-F2232FB4C92B}" dt="2025-07-07T06:28:43.358" v="5031"/>
          <ac:picMkLst>
            <pc:docMk/>
            <pc:sldMk cId="2118382907" sldId="361"/>
            <ac:picMk id="4" creationId="{EBA2C73F-4760-5147-6B8C-586F633CB188}"/>
          </ac:picMkLst>
        </pc:picChg>
      </pc:sldChg>
      <pc:sldChg chg="modSp">
        <pc:chgData name="Paula Andrea Grune Toso" userId="S::paula.grune@uc.cl::3a154499-a23d-4259-b12b-50f53af32565" providerId="AD" clId="Web-{202A864A-8E27-6549-E899-F2232FB4C92B}" dt="2025-07-07T06:30:14.891" v="5059" actId="1076"/>
        <pc:sldMkLst>
          <pc:docMk/>
          <pc:sldMk cId="1333045016" sldId="363"/>
        </pc:sldMkLst>
        <pc:picChg chg="mod">
          <ac:chgData name="Paula Andrea Grune Toso" userId="S::paula.grune@uc.cl::3a154499-a23d-4259-b12b-50f53af32565" providerId="AD" clId="Web-{202A864A-8E27-6549-E899-F2232FB4C92B}" dt="2025-07-07T06:29:51.266" v="5055" actId="1076"/>
          <ac:picMkLst>
            <pc:docMk/>
            <pc:sldMk cId="1333045016" sldId="363"/>
            <ac:picMk id="2" creationId="{955CFC9A-DA86-0F92-EBA0-B6D1CC672AF8}"/>
          </ac:picMkLst>
        </pc:picChg>
        <pc:picChg chg="mod">
          <ac:chgData name="Paula Andrea Grune Toso" userId="S::paula.grune@uc.cl::3a154499-a23d-4259-b12b-50f53af32565" providerId="AD" clId="Web-{202A864A-8E27-6549-E899-F2232FB4C92B}" dt="2025-07-07T06:30:11.641" v="5058" actId="1076"/>
          <ac:picMkLst>
            <pc:docMk/>
            <pc:sldMk cId="1333045016" sldId="363"/>
            <ac:picMk id="9" creationId="{008F6A49-363F-8D36-0BFA-6B56BA259FF6}"/>
          </ac:picMkLst>
        </pc:picChg>
        <pc:picChg chg="mod">
          <ac:chgData name="Paula Andrea Grune Toso" userId="S::paula.grune@uc.cl::3a154499-a23d-4259-b12b-50f53af32565" providerId="AD" clId="Web-{202A864A-8E27-6549-E899-F2232FB4C92B}" dt="2025-07-07T06:30:14.891" v="5059" actId="1076"/>
          <ac:picMkLst>
            <pc:docMk/>
            <pc:sldMk cId="1333045016" sldId="363"/>
            <ac:picMk id="10" creationId="{928133F2-DBF6-93EE-34D9-F0311BD00F49}"/>
          </ac:picMkLst>
        </pc:picChg>
      </pc:sldChg>
      <pc:sldChg chg="modSp">
        <pc:chgData name="Paula Andrea Grune Toso" userId="S::paula.grune@uc.cl::3a154499-a23d-4259-b12b-50f53af32565" providerId="AD" clId="Web-{202A864A-8E27-6549-E899-F2232FB4C92B}" dt="2025-07-07T06:30:05.516" v="5057" actId="1076"/>
        <pc:sldMkLst>
          <pc:docMk/>
          <pc:sldMk cId="218946629" sldId="365"/>
        </pc:sldMkLst>
        <pc:picChg chg="mod">
          <ac:chgData name="Paula Andrea Grune Toso" userId="S::paula.grune@uc.cl::3a154499-a23d-4259-b12b-50f53af32565" providerId="AD" clId="Web-{202A864A-8E27-6549-E899-F2232FB4C92B}" dt="2025-07-07T06:30:05.516" v="5057" actId="1076"/>
          <ac:picMkLst>
            <pc:docMk/>
            <pc:sldMk cId="218946629" sldId="365"/>
            <ac:picMk id="9" creationId="{499FA28C-FAA4-955C-BD61-DF6F284DD839}"/>
          </ac:picMkLst>
        </pc:picChg>
      </pc:sldChg>
      <pc:sldChg chg="addSp modSp">
        <pc:chgData name="Paula Andrea Grune Toso" userId="S::paula.grune@uc.cl::3a154499-a23d-4259-b12b-50f53af32565" providerId="AD" clId="Web-{202A864A-8E27-6549-E899-F2232FB4C92B}" dt="2025-07-07T06:30:32.188" v="5063" actId="1076"/>
        <pc:sldMkLst>
          <pc:docMk/>
          <pc:sldMk cId="2472279943" sldId="366"/>
        </pc:sldMkLst>
        <pc:picChg chg="add mod">
          <ac:chgData name="Paula Andrea Grune Toso" userId="S::paula.grune@uc.cl::3a154499-a23d-4259-b12b-50f53af32565" providerId="AD" clId="Web-{202A864A-8E27-6549-E899-F2232FB4C92B}" dt="2025-07-07T06:30:32.188" v="5063" actId="1076"/>
          <ac:picMkLst>
            <pc:docMk/>
            <pc:sldMk cId="2472279943" sldId="366"/>
            <ac:picMk id="2" creationId="{7D6CF28A-F6C1-D6DD-8CE2-710566EDE4C1}"/>
          </ac:picMkLst>
        </pc:picChg>
      </pc:sldChg>
      <pc:sldChg chg="addSp modSp add replId addAnim">
        <pc:chgData name="Paula Andrea Grune Toso" userId="S::paula.grune@uc.cl::3a154499-a23d-4259-b12b-50f53af32565" providerId="AD" clId="Web-{202A864A-8E27-6549-E899-F2232FB4C92B}" dt="2025-07-07T04:26:02.701" v="2456" actId="20577"/>
        <pc:sldMkLst>
          <pc:docMk/>
          <pc:sldMk cId="1958559372" sldId="368"/>
        </pc:sldMkLst>
        <pc:spChg chg="mod">
          <ac:chgData name="Paula Andrea Grune Toso" userId="S::paula.grune@uc.cl::3a154499-a23d-4259-b12b-50f53af32565" providerId="AD" clId="Web-{202A864A-8E27-6549-E899-F2232FB4C92B}" dt="2025-07-07T04:22:14.899" v="2031" actId="20577"/>
          <ac:spMkLst>
            <pc:docMk/>
            <pc:sldMk cId="1958559372" sldId="368"/>
            <ac:spMk id="3" creationId="{B6C9461B-1CCE-73EA-B817-50DC8EC7BA70}"/>
          </ac:spMkLst>
        </pc:spChg>
        <pc:spChg chg="add mod">
          <ac:chgData name="Paula Andrea Grune Toso" userId="S::paula.grune@uc.cl::3a154499-a23d-4259-b12b-50f53af32565" providerId="AD" clId="Web-{202A864A-8E27-6549-E899-F2232FB4C92B}" dt="2025-07-07T04:26:02.701" v="2456" actId="20577"/>
          <ac:spMkLst>
            <pc:docMk/>
            <pc:sldMk cId="1958559372" sldId="368"/>
            <ac:spMk id="5" creationId="{A8666FC0-03B3-BA9E-A3BB-DF7215E68C9A}"/>
          </ac:spMkLst>
        </pc:spChg>
      </pc:sldChg>
      <pc:sldChg chg="modSp add replId">
        <pc:chgData name="Paula Andrea Grune Toso" userId="S::paula.grune@uc.cl::3a154499-a23d-4259-b12b-50f53af32565" providerId="AD" clId="Web-{202A864A-8E27-6549-E899-F2232FB4C92B}" dt="2025-07-07T04:36:43.528" v="3025" actId="20577"/>
        <pc:sldMkLst>
          <pc:docMk/>
          <pc:sldMk cId="3181926533" sldId="372"/>
        </pc:sldMkLst>
        <pc:spChg chg="mod">
          <ac:chgData name="Paula Andrea Grune Toso" userId="S::paula.grune@uc.cl::3a154499-a23d-4259-b12b-50f53af32565" providerId="AD" clId="Web-{202A864A-8E27-6549-E899-F2232FB4C92B}" dt="2025-07-07T04:28:10.704" v="2703" actId="20577"/>
          <ac:spMkLst>
            <pc:docMk/>
            <pc:sldMk cId="3181926533" sldId="372"/>
            <ac:spMk id="3" creationId="{F447AAC1-9EB2-59A6-94BF-1A828F5BD301}"/>
          </ac:spMkLst>
        </pc:spChg>
        <pc:spChg chg="mod">
          <ac:chgData name="Paula Andrea Grune Toso" userId="S::paula.grune@uc.cl::3a154499-a23d-4259-b12b-50f53af32565" providerId="AD" clId="Web-{202A864A-8E27-6549-E899-F2232FB4C92B}" dt="2025-07-07T04:36:43.528" v="3025" actId="20577"/>
          <ac:spMkLst>
            <pc:docMk/>
            <pc:sldMk cId="3181926533" sldId="372"/>
            <ac:spMk id="5" creationId="{BF44003D-B8A6-5D19-E307-FF925BC11682}"/>
          </ac:spMkLst>
        </pc:spChg>
      </pc:sldChg>
      <pc:sldChg chg="addSp delSp modSp">
        <pc:chgData name="Paula Andrea Grune Toso" userId="S::paula.grune@uc.cl::3a154499-a23d-4259-b12b-50f53af32565" providerId="AD" clId="Web-{202A864A-8E27-6549-E899-F2232FB4C92B}" dt="2025-07-07T06:39:21.388" v="5104" actId="1076"/>
        <pc:sldMkLst>
          <pc:docMk/>
          <pc:sldMk cId="3038566506" sldId="373"/>
        </pc:sldMkLst>
        <pc:picChg chg="add del mod">
          <ac:chgData name="Paula Andrea Grune Toso" userId="S::paula.grune@uc.cl::3a154499-a23d-4259-b12b-50f53af32565" providerId="AD" clId="Web-{202A864A-8E27-6549-E899-F2232FB4C92B}" dt="2025-07-07T06:37:13.432" v="5099"/>
          <ac:picMkLst>
            <pc:docMk/>
            <pc:sldMk cId="3038566506" sldId="373"/>
            <ac:picMk id="2" creationId="{320C6241-B4BA-9A8A-A425-4877787167CC}"/>
          </ac:picMkLst>
        </pc:picChg>
        <pc:picChg chg="add mod">
          <ac:chgData name="Paula Andrea Grune Toso" userId="S::paula.grune@uc.cl::3a154499-a23d-4259-b12b-50f53af32565" providerId="AD" clId="Web-{202A864A-8E27-6549-E899-F2232FB4C92B}" dt="2025-07-07T06:39:21.388" v="5104" actId="1076"/>
          <ac:picMkLst>
            <pc:docMk/>
            <pc:sldMk cId="3038566506" sldId="373"/>
            <ac:picMk id="3" creationId="{B321E3AF-49D2-98F9-604A-A9597609BA95}"/>
          </ac:picMkLst>
        </pc:picChg>
      </pc:sldChg>
      <pc:sldChg chg="addSp modSp">
        <pc:chgData name="Paula Andrea Grune Toso" userId="S::paula.grune@uc.cl::3a154499-a23d-4259-b12b-50f53af32565" providerId="AD" clId="Web-{202A864A-8E27-6549-E899-F2232FB4C92B}" dt="2025-07-07T06:33:37.927" v="5086" actId="14100"/>
        <pc:sldMkLst>
          <pc:docMk/>
          <pc:sldMk cId="135564660" sldId="374"/>
        </pc:sldMkLst>
        <pc:picChg chg="add mod modCrop">
          <ac:chgData name="Paula Andrea Grune Toso" userId="S::paula.grune@uc.cl::3a154499-a23d-4259-b12b-50f53af32565" providerId="AD" clId="Web-{202A864A-8E27-6549-E899-F2232FB4C92B}" dt="2025-07-07T06:32:38.426" v="5076" actId="1076"/>
          <ac:picMkLst>
            <pc:docMk/>
            <pc:sldMk cId="135564660" sldId="374"/>
            <ac:picMk id="2" creationId="{22B549C2-5E4E-83FE-638B-691253AC845B}"/>
          </ac:picMkLst>
        </pc:picChg>
        <pc:picChg chg="add mod">
          <ac:chgData name="Paula Andrea Grune Toso" userId="S::paula.grune@uc.cl::3a154499-a23d-4259-b12b-50f53af32565" providerId="AD" clId="Web-{202A864A-8E27-6549-E899-F2232FB4C92B}" dt="2025-07-07T06:33:37.927" v="5086" actId="14100"/>
          <ac:picMkLst>
            <pc:docMk/>
            <pc:sldMk cId="135564660" sldId="374"/>
            <ac:picMk id="3" creationId="{6650F046-15EA-7794-F3A5-9BE3DD510C58}"/>
          </ac:picMkLst>
        </pc:picChg>
      </pc:sldChg>
      <pc:sldChg chg="addSp modSp add del ord">
        <pc:chgData name="Paula Andrea Grune Toso" userId="S::paula.grune@uc.cl::3a154499-a23d-4259-b12b-50f53af32565" providerId="AD" clId="Web-{202A864A-8E27-6549-E899-F2232FB4C92B}" dt="2025-07-07T06:35:42.367" v="5098" actId="14100"/>
        <pc:sldMkLst>
          <pc:docMk/>
          <pc:sldMk cId="2192538175" sldId="375"/>
        </pc:sldMkLst>
        <pc:picChg chg="add mod">
          <ac:chgData name="Paula Andrea Grune Toso" userId="S::paula.grune@uc.cl::3a154499-a23d-4259-b12b-50f53af32565" providerId="AD" clId="Web-{202A864A-8E27-6549-E899-F2232FB4C92B}" dt="2025-07-07T06:35:42.367" v="5098" actId="14100"/>
          <ac:picMkLst>
            <pc:docMk/>
            <pc:sldMk cId="2192538175" sldId="375"/>
            <ac:picMk id="2" creationId="{7C466748-B21E-0755-2DD2-9215803BE48C}"/>
          </ac:picMkLst>
        </pc:picChg>
      </pc:sldChg>
      <pc:sldChg chg="addSp modSp">
        <pc:chgData name="Paula Andrea Grune Toso" userId="S::paula.grune@uc.cl::3a154499-a23d-4259-b12b-50f53af32565" providerId="AD" clId="Web-{202A864A-8E27-6549-E899-F2232FB4C92B}" dt="2025-07-07T06:35:14.445" v="5095" actId="1076"/>
        <pc:sldMkLst>
          <pc:docMk/>
          <pc:sldMk cId="3773323429" sldId="376"/>
        </pc:sldMkLst>
        <pc:picChg chg="add mod">
          <ac:chgData name="Paula Andrea Grune Toso" userId="S::paula.grune@uc.cl::3a154499-a23d-4259-b12b-50f53af32565" providerId="AD" clId="Web-{202A864A-8E27-6549-E899-F2232FB4C92B}" dt="2025-07-07T06:35:14.445" v="5095" actId="1076"/>
          <ac:picMkLst>
            <pc:docMk/>
            <pc:sldMk cId="3773323429" sldId="376"/>
            <ac:picMk id="2" creationId="{F826E286-D660-E018-F28F-5672AAAC9AD8}"/>
          </ac:picMkLst>
        </pc:picChg>
      </pc:sldChg>
      <pc:sldChg chg="addSp modSp add del">
        <pc:chgData name="Paula Andrea Grune Toso" userId="S::paula.grune@uc.cl::3a154499-a23d-4259-b12b-50f53af32565" providerId="AD" clId="Web-{202A864A-8E27-6549-E899-F2232FB4C92B}" dt="2025-07-07T06:34:12.147" v="5091" actId="1076"/>
        <pc:sldMkLst>
          <pc:docMk/>
          <pc:sldMk cId="3074524392" sldId="377"/>
        </pc:sldMkLst>
        <pc:spChg chg="mod">
          <ac:chgData name="Paula Andrea Grune Toso" userId="S::paula.grune@uc.cl::3a154499-a23d-4259-b12b-50f53af32565" providerId="AD" clId="Web-{202A864A-8E27-6549-E899-F2232FB4C92B}" dt="2025-07-07T05:40:34.760" v="4184" actId="20577"/>
          <ac:spMkLst>
            <pc:docMk/>
            <pc:sldMk cId="3074524392" sldId="377"/>
            <ac:spMk id="119" creationId="{004325CB-A4D1-DB2E-2CBA-875C70A81BC7}"/>
          </ac:spMkLst>
        </pc:spChg>
        <pc:picChg chg="add mod">
          <ac:chgData name="Paula Andrea Grune Toso" userId="S::paula.grune@uc.cl::3a154499-a23d-4259-b12b-50f53af32565" providerId="AD" clId="Web-{202A864A-8E27-6549-E899-F2232FB4C92B}" dt="2025-07-07T06:34:12.147" v="5091" actId="1076"/>
          <ac:picMkLst>
            <pc:docMk/>
            <pc:sldMk cId="3074524392" sldId="377"/>
            <ac:picMk id="2" creationId="{33516CCF-6692-5546-244B-129D1390F6E9}"/>
          </ac:picMkLst>
        </pc:picChg>
      </pc:sldChg>
      <pc:sldChg chg="modSp">
        <pc:chgData name="Paula Andrea Grune Toso" userId="S::paula.grune@uc.cl::3a154499-a23d-4259-b12b-50f53af32565" providerId="AD" clId="Web-{202A864A-8E27-6549-E899-F2232FB4C92B}" dt="2025-07-07T04:47:08.918" v="3034" actId="20577"/>
        <pc:sldMkLst>
          <pc:docMk/>
          <pc:sldMk cId="4121252385" sldId="381"/>
        </pc:sldMkLst>
        <pc:spChg chg="mod">
          <ac:chgData name="Paula Andrea Grune Toso" userId="S::paula.grune@uc.cl::3a154499-a23d-4259-b12b-50f53af32565" providerId="AD" clId="Web-{202A864A-8E27-6549-E899-F2232FB4C92B}" dt="2025-07-07T04:47:08.918" v="3034" actId="20577"/>
          <ac:spMkLst>
            <pc:docMk/>
            <pc:sldMk cId="4121252385" sldId="381"/>
            <ac:spMk id="126" creationId="{E8826A04-D64E-4BCF-32C1-22A0BCC829BD}"/>
          </ac:spMkLst>
        </pc:spChg>
      </pc:sldChg>
      <pc:sldChg chg="modSp add replId">
        <pc:chgData name="Paula Andrea Grune Toso" userId="S::paula.grune@uc.cl::3a154499-a23d-4259-b12b-50f53af32565" providerId="AD" clId="Web-{202A864A-8E27-6549-E899-F2232FB4C92B}" dt="2025-07-07T05:11:26.188" v="3531" actId="20577"/>
        <pc:sldMkLst>
          <pc:docMk/>
          <pc:sldMk cId="225180992" sldId="382"/>
        </pc:sldMkLst>
        <pc:spChg chg="mod">
          <ac:chgData name="Paula Andrea Grune Toso" userId="S::paula.grune@uc.cl::3a154499-a23d-4259-b12b-50f53af32565" providerId="AD" clId="Web-{202A864A-8E27-6549-E899-F2232FB4C92B}" dt="2025-07-07T04:52:10.144" v="3040" actId="20577"/>
          <ac:spMkLst>
            <pc:docMk/>
            <pc:sldMk cId="225180992" sldId="382"/>
            <ac:spMk id="2" creationId="{D492354C-6772-BDF3-9DC5-7A32128F3115}"/>
          </ac:spMkLst>
        </pc:spChg>
        <pc:spChg chg="mod">
          <ac:chgData name="Paula Andrea Grune Toso" userId="S::paula.grune@uc.cl::3a154499-a23d-4259-b12b-50f53af32565" providerId="AD" clId="Web-{202A864A-8E27-6549-E899-F2232FB4C92B}" dt="2025-07-07T05:11:26.188" v="3531" actId="20577"/>
          <ac:spMkLst>
            <pc:docMk/>
            <pc:sldMk cId="225180992" sldId="382"/>
            <ac:spMk id="3" creationId="{8C8658DA-36D1-6558-A720-10D3D0211914}"/>
          </ac:spMkLst>
        </pc:spChg>
      </pc:sldChg>
      <pc:sldChg chg="modSp">
        <pc:chgData name="Paula Andrea Grune Toso" userId="S::paula.grune@uc.cl::3a154499-a23d-4259-b12b-50f53af32565" providerId="AD" clId="Web-{202A864A-8E27-6549-E899-F2232FB4C92B}" dt="2025-07-07T05:32:03.263" v="4009" actId="1076"/>
        <pc:sldMkLst>
          <pc:docMk/>
          <pc:sldMk cId="1593733453" sldId="391"/>
        </pc:sldMkLst>
        <pc:picChg chg="mod">
          <ac:chgData name="Paula Andrea Grune Toso" userId="S::paula.grune@uc.cl::3a154499-a23d-4259-b12b-50f53af32565" providerId="AD" clId="Web-{202A864A-8E27-6549-E899-F2232FB4C92B}" dt="2025-07-07T05:32:03.263" v="4009" actId="1076"/>
          <ac:picMkLst>
            <pc:docMk/>
            <pc:sldMk cId="1593733453" sldId="391"/>
            <ac:picMk id="4" creationId="{7DBC520A-11F9-7434-D5C0-2ABAACC72473}"/>
          </ac:picMkLst>
        </pc:picChg>
      </pc:sldChg>
      <pc:sldChg chg="addSp delSp modSp">
        <pc:chgData name="Paula Andrea Grune Toso" userId="S::paula.grune@uc.cl::3a154499-a23d-4259-b12b-50f53af32565" providerId="AD" clId="Web-{202A864A-8E27-6549-E899-F2232FB4C92B}" dt="2025-07-07T05:40:23.228" v="4182" actId="1076"/>
        <pc:sldMkLst>
          <pc:docMk/>
          <pc:sldMk cId="2898050828" sldId="392"/>
        </pc:sldMkLst>
        <pc:spChg chg="add mod">
          <ac:chgData name="Paula Andrea Grune Toso" userId="S::paula.grune@uc.cl::3a154499-a23d-4259-b12b-50f53af32565" providerId="AD" clId="Web-{202A864A-8E27-6549-E899-F2232FB4C92B}" dt="2025-07-07T05:40:20.978" v="4181" actId="1076"/>
          <ac:spMkLst>
            <pc:docMk/>
            <pc:sldMk cId="2898050828" sldId="392"/>
            <ac:spMk id="8" creationId="{6A5D6167-A2F8-0236-C042-70897F2C6357}"/>
          </ac:spMkLst>
        </pc:spChg>
        <pc:spChg chg="mod ord">
          <ac:chgData name="Paula Andrea Grune Toso" userId="S::paula.grune@uc.cl::3a154499-a23d-4259-b12b-50f53af32565" providerId="AD" clId="Web-{202A864A-8E27-6549-E899-F2232FB4C92B}" dt="2025-07-07T05:38:57.757" v="4120" actId="14100"/>
          <ac:spMkLst>
            <pc:docMk/>
            <pc:sldMk cId="2898050828" sldId="392"/>
            <ac:spMk id="11" creationId="{96EBA535-745F-AC93-A51B-CBB0BA952C0F}"/>
          </ac:spMkLst>
        </pc:spChg>
        <pc:picChg chg="mod modCrop">
          <ac:chgData name="Paula Andrea Grune Toso" userId="S::paula.grune@uc.cl::3a154499-a23d-4259-b12b-50f53af32565" providerId="AD" clId="Web-{202A864A-8E27-6549-E899-F2232FB4C92B}" dt="2025-07-07T05:40:17.525" v="4180" actId="14100"/>
          <ac:picMkLst>
            <pc:docMk/>
            <pc:sldMk cId="2898050828" sldId="392"/>
            <ac:picMk id="2" creationId="{EDB7D1EE-C86F-6050-A2E9-FC4325B1F536}"/>
          </ac:picMkLst>
        </pc:picChg>
        <pc:picChg chg="add del mod modCrop">
          <ac:chgData name="Paula Andrea Grune Toso" userId="S::paula.grune@uc.cl::3a154499-a23d-4259-b12b-50f53af32565" providerId="AD" clId="Web-{202A864A-8E27-6549-E899-F2232FB4C92B}" dt="2025-07-07T05:38:18.694" v="4116"/>
          <ac:picMkLst>
            <pc:docMk/>
            <pc:sldMk cId="2898050828" sldId="392"/>
            <ac:picMk id="3" creationId="{F97AE435-E084-186B-2119-0351D1E253C3}"/>
          </ac:picMkLst>
        </pc:picChg>
        <pc:picChg chg="del mod">
          <ac:chgData name="Paula Andrea Grune Toso" userId="S::paula.grune@uc.cl::3a154499-a23d-4259-b12b-50f53af32565" providerId="AD" clId="Web-{202A864A-8E27-6549-E899-F2232FB4C92B}" dt="2025-07-07T05:36:41.739" v="4105"/>
          <ac:picMkLst>
            <pc:docMk/>
            <pc:sldMk cId="2898050828" sldId="392"/>
            <ac:picMk id="4" creationId="{3309F986-F939-FA78-5965-E476F30BFE03}"/>
          </ac:picMkLst>
        </pc:picChg>
        <pc:picChg chg="add mod modCrop">
          <ac:chgData name="Paula Andrea Grune Toso" userId="S::paula.grune@uc.cl::3a154499-a23d-4259-b12b-50f53af32565" providerId="AD" clId="Web-{202A864A-8E27-6549-E899-F2232FB4C92B}" dt="2025-07-07T05:40:23.228" v="4182" actId="1076"/>
          <ac:picMkLst>
            <pc:docMk/>
            <pc:sldMk cId="2898050828" sldId="392"/>
            <ac:picMk id="10" creationId="{CC69FC04-7F31-37D2-5D78-B02CF9064901}"/>
          </ac:picMkLst>
        </pc:picChg>
      </pc:sldChg>
      <pc:sldChg chg="modSp add replId">
        <pc:chgData name="Paula Andrea Grune Toso" userId="S::paula.grune@uc.cl::3a154499-a23d-4259-b12b-50f53af32565" providerId="AD" clId="Web-{202A864A-8E27-6549-E899-F2232FB4C92B}" dt="2025-07-07T05:14:12.895" v="3782" actId="20577"/>
        <pc:sldMkLst>
          <pc:docMk/>
          <pc:sldMk cId="2334865246" sldId="393"/>
        </pc:sldMkLst>
        <pc:spChg chg="mod">
          <ac:chgData name="Paula Andrea Grune Toso" userId="S::paula.grune@uc.cl::3a154499-a23d-4259-b12b-50f53af32565" providerId="AD" clId="Web-{202A864A-8E27-6549-E899-F2232FB4C92B}" dt="2025-07-07T05:14:12.895" v="3782" actId="20577"/>
          <ac:spMkLst>
            <pc:docMk/>
            <pc:sldMk cId="2334865246" sldId="393"/>
            <ac:spMk id="3" creationId="{CB752F93-B896-948D-BC6A-DB0BAE99C906}"/>
          </ac:spMkLst>
        </pc:spChg>
      </pc:sldChg>
      <pc:sldChg chg="addSp delSp modSp add replId">
        <pc:chgData name="Paula Andrea Grune Toso" userId="S::paula.grune@uc.cl::3a154499-a23d-4259-b12b-50f53af32565" providerId="AD" clId="Web-{202A864A-8E27-6549-E899-F2232FB4C92B}" dt="2025-07-07T05:15:51.257" v="3811" actId="1076"/>
        <pc:sldMkLst>
          <pc:docMk/>
          <pc:sldMk cId="1523454069" sldId="394"/>
        </pc:sldMkLst>
        <pc:spChg chg="del mod">
          <ac:chgData name="Paula Andrea Grune Toso" userId="S::paula.grune@uc.cl::3a154499-a23d-4259-b12b-50f53af32565" providerId="AD" clId="Web-{202A864A-8E27-6549-E899-F2232FB4C92B}" dt="2025-07-07T05:14:58.865" v="3802"/>
          <ac:spMkLst>
            <pc:docMk/>
            <pc:sldMk cId="1523454069" sldId="394"/>
            <ac:spMk id="2" creationId="{EE5739A0-D96B-977D-5C0C-1A2374275582}"/>
          </ac:spMkLst>
        </pc:spChg>
        <pc:spChg chg="del">
          <ac:chgData name="Paula Andrea Grune Toso" userId="S::paula.grune@uc.cl::3a154499-a23d-4259-b12b-50f53af32565" providerId="AD" clId="Web-{202A864A-8E27-6549-E899-F2232FB4C92B}" dt="2025-07-07T05:14:50.552" v="3799"/>
          <ac:spMkLst>
            <pc:docMk/>
            <pc:sldMk cId="1523454069" sldId="394"/>
            <ac:spMk id="3" creationId="{4B37E129-2D72-63BD-658C-3354E83F0880}"/>
          </ac:spMkLst>
        </pc:spChg>
        <pc:spChg chg="add del mod">
          <ac:chgData name="Paula Andrea Grune Toso" userId="S::paula.grune@uc.cl::3a154499-a23d-4259-b12b-50f53af32565" providerId="AD" clId="Web-{202A864A-8E27-6549-E899-F2232FB4C92B}" dt="2025-07-07T05:15:08.271" v="3805"/>
          <ac:spMkLst>
            <pc:docMk/>
            <pc:sldMk cId="1523454069" sldId="394"/>
            <ac:spMk id="5" creationId="{D42BFD35-8F41-A4D6-0DD1-A62B52F71C9D}"/>
          </ac:spMkLst>
        </pc:spChg>
        <pc:spChg chg="add del mod">
          <ac:chgData name="Paula Andrea Grune Toso" userId="S::paula.grune@uc.cl::3a154499-a23d-4259-b12b-50f53af32565" providerId="AD" clId="Web-{202A864A-8E27-6549-E899-F2232FB4C92B}" dt="2025-07-07T05:15:05.224" v="3804"/>
          <ac:spMkLst>
            <pc:docMk/>
            <pc:sldMk cId="1523454069" sldId="394"/>
            <ac:spMk id="8" creationId="{363201C8-DE70-14DE-9865-19DF2472FD57}"/>
          </ac:spMkLst>
        </pc:spChg>
        <pc:picChg chg="add mod">
          <ac:chgData name="Paula Andrea Grune Toso" userId="S::paula.grune@uc.cl::3a154499-a23d-4259-b12b-50f53af32565" providerId="AD" clId="Web-{202A864A-8E27-6549-E899-F2232FB4C92B}" dt="2025-07-07T05:15:02.287" v="3803" actId="1076"/>
          <ac:picMkLst>
            <pc:docMk/>
            <pc:sldMk cId="1523454069" sldId="394"/>
            <ac:picMk id="6" creationId="{3A4CBACE-5FA9-A57C-CD9C-EB986FF4776C}"/>
          </ac:picMkLst>
        </pc:picChg>
        <pc:picChg chg="add mod modCrop">
          <ac:chgData name="Paula Andrea Grune Toso" userId="S::paula.grune@uc.cl::3a154499-a23d-4259-b12b-50f53af32565" providerId="AD" clId="Web-{202A864A-8E27-6549-E899-F2232FB4C92B}" dt="2025-07-07T05:15:51.257" v="3811" actId="1076"/>
          <ac:picMkLst>
            <pc:docMk/>
            <pc:sldMk cId="1523454069" sldId="394"/>
            <ac:picMk id="9" creationId="{5784B991-9634-38F8-796E-9253719D827B}"/>
          </ac:picMkLst>
        </pc:picChg>
      </pc:sldChg>
      <pc:sldChg chg="addSp modSp add ord replId addAnim modAnim">
        <pc:chgData name="Paula Andrea Grune Toso" userId="S::paula.grune@uc.cl::3a154499-a23d-4259-b12b-50f53af32565" providerId="AD" clId="Web-{202A864A-8E27-6549-E899-F2232FB4C92B}" dt="2025-07-07T05:22:22.984" v="4003"/>
        <pc:sldMkLst>
          <pc:docMk/>
          <pc:sldMk cId="1714231294" sldId="395"/>
        </pc:sldMkLst>
        <pc:spChg chg="mod">
          <ac:chgData name="Paula Andrea Grune Toso" userId="S::paula.grune@uc.cl::3a154499-a23d-4259-b12b-50f53af32565" providerId="AD" clId="Web-{202A864A-8E27-6549-E899-F2232FB4C92B}" dt="2025-07-07T05:17:16.462" v="3917" actId="20577"/>
          <ac:spMkLst>
            <pc:docMk/>
            <pc:sldMk cId="1714231294" sldId="395"/>
            <ac:spMk id="3" creationId="{EF50FDFD-EB53-851C-FCEA-B147874354E5}"/>
          </ac:spMkLst>
        </pc:spChg>
        <pc:spChg chg="add mod">
          <ac:chgData name="Paula Andrea Grune Toso" userId="S::paula.grune@uc.cl::3a154499-a23d-4259-b12b-50f53af32565" providerId="AD" clId="Web-{202A864A-8E27-6549-E899-F2232FB4C92B}" dt="2025-07-07T05:21:42.390" v="3996" actId="1076"/>
          <ac:spMkLst>
            <pc:docMk/>
            <pc:sldMk cId="1714231294" sldId="395"/>
            <ac:spMk id="5" creationId="{C48722A2-02BD-2C31-68C5-43339522A626}"/>
          </ac:spMkLst>
        </pc:spChg>
        <pc:picChg chg="add mod">
          <ac:chgData name="Paula Andrea Grune Toso" userId="S::paula.grune@uc.cl::3a154499-a23d-4259-b12b-50f53af32565" providerId="AD" clId="Web-{202A864A-8E27-6549-E899-F2232FB4C92B}" dt="2025-07-07T05:22:15.890" v="4001" actId="1076"/>
          <ac:picMkLst>
            <pc:docMk/>
            <pc:sldMk cId="1714231294" sldId="395"/>
            <ac:picMk id="6" creationId="{4F5A2E51-0122-D962-31C3-B0B3DEFAF7C9}"/>
          </ac:picMkLst>
        </pc:picChg>
      </pc:sldChg>
      <pc:sldChg chg="addSp delSp modSp add ord replId">
        <pc:chgData name="Paula Andrea Grune Toso" userId="S::paula.grune@uc.cl::3a154499-a23d-4259-b12b-50f53af32565" providerId="AD" clId="Web-{202A864A-8E27-6549-E899-F2232FB4C92B}" dt="2025-07-07T05:30:57.387" v="4007"/>
        <pc:sldMkLst>
          <pc:docMk/>
          <pc:sldMk cId="3189955954" sldId="396"/>
        </pc:sldMkLst>
        <pc:picChg chg="add mod">
          <ac:chgData name="Paula Andrea Grune Toso" userId="S::paula.grune@uc.cl::3a154499-a23d-4259-b12b-50f53af32565" providerId="AD" clId="Web-{202A864A-8E27-6549-E899-F2232FB4C92B}" dt="2025-07-07T05:30:57.387" v="4007"/>
          <ac:picMkLst>
            <pc:docMk/>
            <pc:sldMk cId="3189955954" sldId="396"/>
            <ac:picMk id="3" creationId="{5DAD574D-E1A4-C4DF-ACB9-6FE2B8CD9310}"/>
          </ac:picMkLst>
        </pc:picChg>
        <pc:picChg chg="del">
          <ac:chgData name="Paula Andrea Grune Toso" userId="S::paula.grune@uc.cl::3a154499-a23d-4259-b12b-50f53af32565" providerId="AD" clId="Web-{202A864A-8E27-6549-E899-F2232FB4C92B}" dt="2025-07-07T05:29:57.339" v="4006"/>
          <ac:picMkLst>
            <pc:docMk/>
            <pc:sldMk cId="3189955954" sldId="396"/>
            <ac:picMk id="4" creationId="{5219F5CC-0FA1-6022-B29C-8EE97E2E357B}"/>
          </ac:picMkLst>
        </pc:picChg>
      </pc:sldChg>
      <pc:sldChg chg="modSp add replId">
        <pc:chgData name="Paula Andrea Grune Toso" userId="S::paula.grune@uc.cl::3a154499-a23d-4259-b12b-50f53af32565" providerId="AD" clId="Web-{202A864A-8E27-6549-E899-F2232FB4C92B}" dt="2025-07-07T05:50:48.774" v="4583" actId="20577"/>
        <pc:sldMkLst>
          <pc:docMk/>
          <pc:sldMk cId="1495547974" sldId="397"/>
        </pc:sldMkLst>
        <pc:spChg chg="mod">
          <ac:chgData name="Paula Andrea Grune Toso" userId="S::paula.grune@uc.cl::3a154499-a23d-4259-b12b-50f53af32565" providerId="AD" clId="Web-{202A864A-8E27-6549-E899-F2232FB4C92B}" dt="2025-07-07T05:44:31.546" v="4189" actId="20577"/>
          <ac:spMkLst>
            <pc:docMk/>
            <pc:sldMk cId="1495547974" sldId="397"/>
            <ac:spMk id="125" creationId="{D959F305-9377-4D7F-4CA0-C73DD9D0808F}"/>
          </ac:spMkLst>
        </pc:spChg>
        <pc:spChg chg="mod">
          <ac:chgData name="Paula Andrea Grune Toso" userId="S::paula.grune@uc.cl::3a154499-a23d-4259-b12b-50f53af32565" providerId="AD" clId="Web-{202A864A-8E27-6549-E899-F2232FB4C92B}" dt="2025-07-07T05:50:48.774" v="4583" actId="20577"/>
          <ac:spMkLst>
            <pc:docMk/>
            <pc:sldMk cId="1495547974" sldId="397"/>
            <ac:spMk id="126" creationId="{B67D85B6-4288-EE45-02E7-36981AA67552}"/>
          </ac:spMkLst>
        </pc:spChg>
      </pc:sldChg>
      <pc:sldChg chg="addSp delSp modSp add del replId">
        <pc:chgData name="Paula Andrea Grune Toso" userId="S::paula.grune@uc.cl::3a154499-a23d-4259-b12b-50f53af32565" providerId="AD" clId="Web-{202A864A-8E27-6549-E899-F2232FB4C92B}" dt="2025-07-07T05:39:45.634" v="4171"/>
        <pc:sldMkLst>
          <pc:docMk/>
          <pc:sldMk cId="2927926677" sldId="397"/>
        </pc:sldMkLst>
        <pc:picChg chg="del">
          <ac:chgData name="Paula Andrea Grune Toso" userId="S::paula.grune@uc.cl::3a154499-a23d-4259-b12b-50f53af32565" providerId="AD" clId="Web-{202A864A-8E27-6549-E899-F2232FB4C92B}" dt="2025-07-07T05:38:41.085" v="4118"/>
          <ac:picMkLst>
            <pc:docMk/>
            <pc:sldMk cId="2927926677" sldId="397"/>
            <ac:picMk id="2" creationId="{18A85A88-DFD7-386F-523B-121A8AE421B5}"/>
          </ac:picMkLst>
        </pc:picChg>
        <pc:picChg chg="add del mod">
          <ac:chgData name="Paula Andrea Grune Toso" userId="S::paula.grune@uc.cl::3a154499-a23d-4259-b12b-50f53af32565" providerId="AD" clId="Web-{202A864A-8E27-6549-E899-F2232FB4C92B}" dt="2025-07-07T05:39:42.493" v="4170"/>
          <ac:picMkLst>
            <pc:docMk/>
            <pc:sldMk cId="2927926677" sldId="397"/>
            <ac:picMk id="3" creationId="{1BC7ECB3-0ED4-CD7E-273E-72460E1A5F40}"/>
          </ac:picMkLst>
        </pc:picChg>
      </pc:sldChg>
      <pc:sldChg chg="modSp add replId">
        <pc:chgData name="Paula Andrea Grune Toso" userId="S::paula.grune@uc.cl::3a154499-a23d-4259-b12b-50f53af32565" providerId="AD" clId="Web-{202A864A-8E27-6549-E899-F2232FB4C92B}" dt="2025-07-07T05:52:40.495" v="4606" actId="20577"/>
        <pc:sldMkLst>
          <pc:docMk/>
          <pc:sldMk cId="2570205195" sldId="398"/>
        </pc:sldMkLst>
        <pc:spChg chg="mod">
          <ac:chgData name="Paula Andrea Grune Toso" userId="S::paula.grune@uc.cl::3a154499-a23d-4259-b12b-50f53af32565" providerId="AD" clId="Web-{202A864A-8E27-6549-E899-F2232FB4C92B}" dt="2025-07-07T05:52:40.495" v="4606" actId="20577"/>
          <ac:spMkLst>
            <pc:docMk/>
            <pc:sldMk cId="2570205195" sldId="398"/>
            <ac:spMk id="125" creationId="{AE0E13C4-DD06-E1F8-40B1-1BAF6AE9D53B}"/>
          </ac:spMkLst>
        </pc:spChg>
        <pc:spChg chg="mod">
          <ac:chgData name="Paula Andrea Grune Toso" userId="S::paula.grune@uc.cl::3a154499-a23d-4259-b12b-50f53af32565" providerId="AD" clId="Web-{202A864A-8E27-6549-E899-F2232FB4C92B}" dt="2025-07-07T05:52:27.870" v="4598" actId="20577"/>
          <ac:spMkLst>
            <pc:docMk/>
            <pc:sldMk cId="2570205195" sldId="398"/>
            <ac:spMk id="126" creationId="{7689EBFB-335C-9820-B1ED-F94A713968B0}"/>
          </ac:spMkLst>
        </pc:spChg>
      </pc:sldChg>
      <pc:sldChg chg="modSp add replId">
        <pc:chgData name="Paula Andrea Grune Toso" userId="S::paula.grune@uc.cl::3a154499-a23d-4259-b12b-50f53af32565" providerId="AD" clId="Web-{202A864A-8E27-6549-E899-F2232FB4C92B}" dt="2025-07-07T05:55:46.937" v="4882" actId="20577"/>
        <pc:sldMkLst>
          <pc:docMk/>
          <pc:sldMk cId="2694353263" sldId="399"/>
        </pc:sldMkLst>
        <pc:spChg chg="mod">
          <ac:chgData name="Paula Andrea Grune Toso" userId="S::paula.grune@uc.cl::3a154499-a23d-4259-b12b-50f53af32565" providerId="AD" clId="Web-{202A864A-8E27-6549-E899-F2232FB4C92B}" dt="2025-07-07T05:53:19.606" v="4614" actId="20577"/>
          <ac:spMkLst>
            <pc:docMk/>
            <pc:sldMk cId="2694353263" sldId="399"/>
            <ac:spMk id="125" creationId="{230D2F3B-675E-755F-315A-B3D2C00CD34E}"/>
          </ac:spMkLst>
        </pc:spChg>
        <pc:spChg chg="mod">
          <ac:chgData name="Paula Andrea Grune Toso" userId="S::paula.grune@uc.cl::3a154499-a23d-4259-b12b-50f53af32565" providerId="AD" clId="Web-{202A864A-8E27-6549-E899-F2232FB4C92B}" dt="2025-07-07T05:55:46.937" v="4882" actId="20577"/>
          <ac:spMkLst>
            <pc:docMk/>
            <pc:sldMk cId="2694353263" sldId="399"/>
            <ac:spMk id="126" creationId="{F7F5ABE4-D13D-B0E7-84A7-4597C5CCBF9F}"/>
          </ac:spMkLst>
        </pc:spChg>
      </pc:sldChg>
      <pc:sldChg chg="addSp delSp modSp add replId">
        <pc:chgData name="Paula Andrea Grune Toso" userId="S::paula.grune@uc.cl::3a154499-a23d-4259-b12b-50f53af32565" providerId="AD" clId="Web-{202A864A-8E27-6549-E899-F2232FB4C92B}" dt="2025-07-07T06:11:48.037" v="4904"/>
        <pc:sldMkLst>
          <pc:docMk/>
          <pc:sldMk cId="581444766" sldId="400"/>
        </pc:sldMkLst>
        <pc:spChg chg="add del mod">
          <ac:chgData name="Paula Andrea Grune Toso" userId="S::paula.grune@uc.cl::3a154499-a23d-4259-b12b-50f53af32565" providerId="AD" clId="Web-{202A864A-8E27-6549-E899-F2232FB4C92B}" dt="2025-07-07T06:11:48.037" v="4904"/>
          <ac:spMkLst>
            <pc:docMk/>
            <pc:sldMk cId="581444766" sldId="400"/>
            <ac:spMk id="3" creationId="{39C1668E-5410-D973-7756-A0CBE2D25571}"/>
          </ac:spMkLst>
        </pc:spChg>
        <pc:spChg chg="del">
          <ac:chgData name="Paula Andrea Grune Toso" userId="S::paula.grune@uc.cl::3a154499-a23d-4259-b12b-50f53af32565" providerId="AD" clId="Web-{202A864A-8E27-6549-E899-F2232FB4C92B}" dt="2025-07-07T06:03:52.620" v="4891"/>
          <ac:spMkLst>
            <pc:docMk/>
            <pc:sldMk cId="581444766" sldId="400"/>
            <ac:spMk id="126" creationId="{34C2866C-D77C-0DC4-1573-6D9AB2C8E98E}"/>
          </ac:spMkLst>
        </pc:spChg>
        <pc:picChg chg="add del mod">
          <ac:chgData name="Paula Andrea Grune Toso" userId="S::paula.grune@uc.cl::3a154499-a23d-4259-b12b-50f53af32565" providerId="AD" clId="Web-{202A864A-8E27-6549-E899-F2232FB4C92B}" dt="2025-07-07T06:11:34.178" v="4899"/>
          <ac:picMkLst>
            <pc:docMk/>
            <pc:sldMk cId="581444766" sldId="400"/>
            <ac:picMk id="4" creationId="{E44CC5E6-69B6-8112-92D7-B080C1780627}"/>
          </ac:picMkLst>
        </pc:picChg>
        <pc:picChg chg="add mod">
          <ac:chgData name="Paula Andrea Grune Toso" userId="S::paula.grune@uc.cl::3a154499-a23d-4259-b12b-50f53af32565" providerId="AD" clId="Web-{202A864A-8E27-6549-E899-F2232FB4C92B}" dt="2025-07-07T06:11:45.178" v="4903" actId="1076"/>
          <ac:picMkLst>
            <pc:docMk/>
            <pc:sldMk cId="581444766" sldId="400"/>
            <ac:picMk id="5" creationId="{8C46B379-1032-9D88-2F71-DBCDCCABDDC8}"/>
          </ac:picMkLst>
        </pc:picChg>
        <pc:picChg chg="add del mod">
          <ac:chgData name="Paula Andrea Grune Toso" userId="S::paula.grune@uc.cl::3a154499-a23d-4259-b12b-50f53af32565" providerId="AD" clId="Web-{202A864A-8E27-6549-E899-F2232FB4C92B}" dt="2025-07-07T06:11:26.849" v="4897"/>
          <ac:picMkLst>
            <pc:docMk/>
            <pc:sldMk cId="581444766" sldId="400"/>
            <ac:picMk id="6" creationId="{9053594D-990D-120A-0E42-23338C912ABB}"/>
          </ac:picMkLst>
        </pc:picChg>
      </pc:sldChg>
      <pc:sldChg chg="delSp modSp add replId">
        <pc:chgData name="Paula Andrea Grune Toso" userId="S::paula.grune@uc.cl::3a154499-a23d-4259-b12b-50f53af32565" providerId="AD" clId="Web-{202A864A-8E27-6549-E899-F2232FB4C92B}" dt="2025-07-07T06:12:18.616" v="4913" actId="1076"/>
        <pc:sldMkLst>
          <pc:docMk/>
          <pc:sldMk cId="1270728722" sldId="401"/>
        </pc:sldMkLst>
        <pc:spChg chg="del">
          <ac:chgData name="Paula Andrea Grune Toso" userId="S::paula.grune@uc.cl::3a154499-a23d-4259-b12b-50f53af32565" providerId="AD" clId="Web-{202A864A-8E27-6549-E899-F2232FB4C92B}" dt="2025-07-07T06:12:01.913" v="4908"/>
          <ac:spMkLst>
            <pc:docMk/>
            <pc:sldMk cId="1270728722" sldId="401"/>
            <ac:spMk id="3" creationId="{CCF453F6-E0A9-B652-A3F4-37694B0BE965}"/>
          </ac:spMkLst>
        </pc:spChg>
        <pc:picChg chg="del">
          <ac:chgData name="Paula Andrea Grune Toso" userId="S::paula.grune@uc.cl::3a154499-a23d-4259-b12b-50f53af32565" providerId="AD" clId="Web-{202A864A-8E27-6549-E899-F2232FB4C92B}" dt="2025-07-07T06:11:53.538" v="4905"/>
          <ac:picMkLst>
            <pc:docMk/>
            <pc:sldMk cId="1270728722" sldId="401"/>
            <ac:picMk id="4" creationId="{3285500F-3575-D876-306D-C4130D1A0AC7}"/>
          </ac:picMkLst>
        </pc:picChg>
        <pc:picChg chg="del">
          <ac:chgData name="Paula Andrea Grune Toso" userId="S::paula.grune@uc.cl::3a154499-a23d-4259-b12b-50f53af32565" providerId="AD" clId="Web-{202A864A-8E27-6549-E899-F2232FB4C92B}" dt="2025-07-07T06:11:56.319" v="4906"/>
          <ac:picMkLst>
            <pc:docMk/>
            <pc:sldMk cId="1270728722" sldId="401"/>
            <ac:picMk id="5" creationId="{B98D65E9-82E3-9AE5-CEB4-890A0FF9B25E}"/>
          </ac:picMkLst>
        </pc:picChg>
        <pc:picChg chg="mod">
          <ac:chgData name="Paula Andrea Grune Toso" userId="S::paula.grune@uc.cl::3a154499-a23d-4259-b12b-50f53af32565" providerId="AD" clId="Web-{202A864A-8E27-6549-E899-F2232FB4C92B}" dt="2025-07-07T06:12:18.616" v="4913" actId="1076"/>
          <ac:picMkLst>
            <pc:docMk/>
            <pc:sldMk cId="1270728722" sldId="401"/>
            <ac:picMk id="6" creationId="{13B2701B-34D8-8672-7EA1-8D8072A52A64}"/>
          </ac:picMkLst>
        </pc:picChg>
      </pc:sldChg>
      <pc:sldChg chg="delSp add replId">
        <pc:chgData name="Paula Andrea Grune Toso" userId="S::paula.grune@uc.cl::3a154499-a23d-4259-b12b-50f53af32565" providerId="AD" clId="Web-{202A864A-8E27-6549-E899-F2232FB4C92B}" dt="2025-07-07T06:12:24.320" v="4915"/>
        <pc:sldMkLst>
          <pc:docMk/>
          <pc:sldMk cId="792416969" sldId="402"/>
        </pc:sldMkLst>
        <pc:picChg chg="del">
          <ac:chgData name="Paula Andrea Grune Toso" userId="S::paula.grune@uc.cl::3a154499-a23d-4259-b12b-50f53af32565" providerId="AD" clId="Web-{202A864A-8E27-6549-E899-F2232FB4C92B}" dt="2025-07-07T06:12:24.320" v="4915"/>
          <ac:picMkLst>
            <pc:docMk/>
            <pc:sldMk cId="792416969" sldId="402"/>
            <ac:picMk id="5" creationId="{35245EBB-9F30-B961-7C8C-741D037253B7}"/>
          </ac:picMkLst>
        </pc:picChg>
        <pc:picChg chg="del">
          <ac:chgData name="Paula Andrea Grune Toso" userId="S::paula.grune@uc.cl::3a154499-a23d-4259-b12b-50f53af32565" providerId="AD" clId="Web-{202A864A-8E27-6549-E899-F2232FB4C92B}" dt="2025-07-07T06:12:22.913" v="4914"/>
          <ac:picMkLst>
            <pc:docMk/>
            <pc:sldMk cId="792416969" sldId="402"/>
            <ac:picMk id="6" creationId="{00C86D84-E402-5CA6-C963-BB90C2B89181}"/>
          </ac:picMkLst>
        </pc:picChg>
      </pc:sldChg>
      <pc:sldChg chg="modSp add ord replId">
        <pc:chgData name="Paula Andrea Grune Toso" userId="S::paula.grune@uc.cl::3a154499-a23d-4259-b12b-50f53af32565" providerId="AD" clId="Web-{202A864A-8E27-6549-E899-F2232FB4C92B}" dt="2025-07-07T06:24:57.540" v="5016" actId="20577"/>
        <pc:sldMkLst>
          <pc:docMk/>
          <pc:sldMk cId="3866914120" sldId="403"/>
        </pc:sldMkLst>
        <pc:spChg chg="mod">
          <ac:chgData name="Paula Andrea Grune Toso" userId="S::paula.grune@uc.cl::3a154499-a23d-4259-b12b-50f53af32565" providerId="AD" clId="Web-{202A864A-8E27-6549-E899-F2232FB4C92B}" dt="2025-07-07T06:24:57.540" v="5016" actId="20577"/>
          <ac:spMkLst>
            <pc:docMk/>
            <pc:sldMk cId="3866914120" sldId="403"/>
            <ac:spMk id="2" creationId="{A1D37119-4924-8CC2-83A0-681C021380B8}"/>
          </ac:spMkLst>
        </pc:spChg>
        <pc:spChg chg="mod">
          <ac:chgData name="Paula Andrea Grune Toso" userId="S::paula.grune@uc.cl::3a154499-a23d-4259-b12b-50f53af32565" providerId="AD" clId="Web-{202A864A-8E27-6549-E899-F2232FB4C92B}" dt="2025-07-07T06:17:48.874" v="4957" actId="1076"/>
          <ac:spMkLst>
            <pc:docMk/>
            <pc:sldMk cId="3866914120" sldId="403"/>
            <ac:spMk id="3" creationId="{E479D940-30B2-248D-B05C-41936782E636}"/>
          </ac:spMkLst>
        </pc:spChg>
      </pc:sldChg>
      <pc:sldChg chg="modSp add replId">
        <pc:chgData name="Paula Andrea Grune Toso" userId="S::paula.grune@uc.cl::3a154499-a23d-4259-b12b-50f53af32565" providerId="AD" clId="Web-{202A864A-8E27-6549-E899-F2232FB4C92B}" dt="2025-07-07T06:25:01.571" v="5017" actId="20577"/>
        <pc:sldMkLst>
          <pc:docMk/>
          <pc:sldMk cId="719049836" sldId="404"/>
        </pc:sldMkLst>
        <pc:spChg chg="mod">
          <ac:chgData name="Paula Andrea Grune Toso" userId="S::paula.grune@uc.cl::3a154499-a23d-4259-b12b-50f53af32565" providerId="AD" clId="Web-{202A864A-8E27-6549-E899-F2232FB4C92B}" dt="2025-07-07T06:25:01.571" v="5017" actId="20577"/>
          <ac:spMkLst>
            <pc:docMk/>
            <pc:sldMk cId="719049836" sldId="404"/>
            <ac:spMk id="2" creationId="{612E6292-E2FE-BC93-4F6B-6EAA11938237}"/>
          </ac:spMkLst>
        </pc:spChg>
        <pc:spChg chg="mod">
          <ac:chgData name="Paula Andrea Grune Toso" userId="S::paula.grune@uc.cl::3a154499-a23d-4259-b12b-50f53af32565" providerId="AD" clId="Web-{202A864A-8E27-6549-E899-F2232FB4C92B}" dt="2025-07-07T06:17:00.326" v="4951" actId="1076"/>
          <ac:spMkLst>
            <pc:docMk/>
            <pc:sldMk cId="719049836" sldId="404"/>
            <ac:spMk id="3" creationId="{0AB96979-920A-CBF0-15E4-467B5558BAB7}"/>
          </ac:spMkLst>
        </pc:spChg>
      </pc:sldChg>
      <pc:sldChg chg="modSp add replId">
        <pc:chgData name="Paula Andrea Grune Toso" userId="S::paula.grune@uc.cl::3a154499-a23d-4259-b12b-50f53af32565" providerId="AD" clId="Web-{202A864A-8E27-6549-E899-F2232FB4C92B}" dt="2025-07-07T06:25:06.493" v="5019" actId="20577"/>
        <pc:sldMkLst>
          <pc:docMk/>
          <pc:sldMk cId="1097133195" sldId="405"/>
        </pc:sldMkLst>
        <pc:spChg chg="mod">
          <ac:chgData name="Paula Andrea Grune Toso" userId="S::paula.grune@uc.cl::3a154499-a23d-4259-b12b-50f53af32565" providerId="AD" clId="Web-{202A864A-8E27-6549-E899-F2232FB4C92B}" dt="2025-07-07T06:25:06.493" v="5019" actId="20577"/>
          <ac:spMkLst>
            <pc:docMk/>
            <pc:sldMk cId="1097133195" sldId="405"/>
            <ac:spMk id="2" creationId="{B36D6324-D737-A364-FA93-967AABDFA4E5}"/>
          </ac:spMkLst>
        </pc:spChg>
        <pc:spChg chg="mod">
          <ac:chgData name="Paula Andrea Grune Toso" userId="S::paula.grune@uc.cl::3a154499-a23d-4259-b12b-50f53af32565" providerId="AD" clId="Web-{202A864A-8E27-6549-E899-F2232FB4C92B}" dt="2025-07-07T06:19:27.251" v="4969" actId="1076"/>
          <ac:spMkLst>
            <pc:docMk/>
            <pc:sldMk cId="1097133195" sldId="405"/>
            <ac:spMk id="3" creationId="{90BC79CB-2B6A-6FFF-3928-4384C1F596C6}"/>
          </ac:spMkLst>
        </pc:spChg>
      </pc:sldChg>
      <pc:sldChg chg="modSp add replId">
        <pc:chgData name="Paula Andrea Grune Toso" userId="S::paula.grune@uc.cl::3a154499-a23d-4259-b12b-50f53af32565" providerId="AD" clId="Web-{202A864A-8E27-6549-E899-F2232FB4C92B}" dt="2025-07-07T06:25:10.384" v="5020" actId="20577"/>
        <pc:sldMkLst>
          <pc:docMk/>
          <pc:sldMk cId="1288614101" sldId="406"/>
        </pc:sldMkLst>
        <pc:spChg chg="mod">
          <ac:chgData name="Paula Andrea Grune Toso" userId="S::paula.grune@uc.cl::3a154499-a23d-4259-b12b-50f53af32565" providerId="AD" clId="Web-{202A864A-8E27-6549-E899-F2232FB4C92B}" dt="2025-07-07T06:25:10.384" v="5020" actId="20577"/>
          <ac:spMkLst>
            <pc:docMk/>
            <pc:sldMk cId="1288614101" sldId="406"/>
            <ac:spMk id="2" creationId="{34684A0B-3DDB-D079-CA7C-569AAD603A35}"/>
          </ac:spMkLst>
        </pc:spChg>
        <pc:spChg chg="mod">
          <ac:chgData name="Paula Andrea Grune Toso" userId="S::paula.grune@uc.cl::3a154499-a23d-4259-b12b-50f53af32565" providerId="AD" clId="Web-{202A864A-8E27-6549-E899-F2232FB4C92B}" dt="2025-07-07T06:20:47.659" v="4983" actId="1076"/>
          <ac:spMkLst>
            <pc:docMk/>
            <pc:sldMk cId="1288614101" sldId="406"/>
            <ac:spMk id="3" creationId="{EAC19F0E-4D83-8E8C-1A87-4F4963C08E34}"/>
          </ac:spMkLst>
        </pc:spChg>
      </pc:sldChg>
      <pc:sldChg chg="addSp delSp modSp add replId">
        <pc:chgData name="Paula Andrea Grune Toso" userId="S::paula.grune@uc.cl::3a154499-a23d-4259-b12b-50f53af32565" providerId="AD" clId="Web-{202A864A-8E27-6549-E899-F2232FB4C92B}" dt="2025-07-07T06:21:46.583" v="4996" actId="1076"/>
        <pc:sldMkLst>
          <pc:docMk/>
          <pc:sldMk cId="537022740" sldId="407"/>
        </pc:sldMkLst>
        <pc:spChg chg="mod">
          <ac:chgData name="Paula Andrea Grune Toso" userId="S::paula.grune@uc.cl::3a154499-a23d-4259-b12b-50f53af32565" providerId="AD" clId="Web-{202A864A-8E27-6549-E899-F2232FB4C92B}" dt="2025-07-07T06:21:27.426" v="4993" actId="20577"/>
          <ac:spMkLst>
            <pc:docMk/>
            <pc:sldMk cId="537022740" sldId="407"/>
            <ac:spMk id="2" creationId="{8684C99E-CC10-AA22-6F21-DCD82381131F}"/>
          </ac:spMkLst>
        </pc:spChg>
        <pc:spChg chg="del">
          <ac:chgData name="Paula Andrea Grune Toso" userId="S::paula.grune@uc.cl::3a154499-a23d-4259-b12b-50f53af32565" providerId="AD" clId="Web-{202A864A-8E27-6549-E899-F2232FB4C92B}" dt="2025-07-07T06:20:57.566" v="4985"/>
          <ac:spMkLst>
            <pc:docMk/>
            <pc:sldMk cId="537022740" sldId="407"/>
            <ac:spMk id="3" creationId="{9E7E0114-1BD0-1B7C-6E9B-083BCEC65CF5}"/>
          </ac:spMkLst>
        </pc:spChg>
        <pc:spChg chg="add del mod">
          <ac:chgData name="Paula Andrea Grune Toso" userId="S::paula.grune@uc.cl::3a154499-a23d-4259-b12b-50f53af32565" providerId="AD" clId="Web-{202A864A-8E27-6549-E899-F2232FB4C92B}" dt="2025-07-07T06:21:16.129" v="4988"/>
          <ac:spMkLst>
            <pc:docMk/>
            <pc:sldMk cId="537022740" sldId="407"/>
            <ac:spMk id="5" creationId="{DC8921D7-848D-95CF-DE85-7B60DD052546}"/>
          </ac:spMkLst>
        </pc:spChg>
        <pc:picChg chg="add mod">
          <ac:chgData name="Paula Andrea Grune Toso" userId="S::paula.grune@uc.cl::3a154499-a23d-4259-b12b-50f53af32565" providerId="AD" clId="Web-{202A864A-8E27-6549-E899-F2232FB4C92B}" dt="2025-07-07T06:21:46.583" v="4996" actId="1076"/>
          <ac:picMkLst>
            <pc:docMk/>
            <pc:sldMk cId="537022740" sldId="407"/>
            <ac:picMk id="6" creationId="{649D6687-A3C3-E79E-08E4-C389011341D8}"/>
          </ac:picMkLst>
        </pc:picChg>
      </pc:sldChg>
      <pc:sldChg chg="modSp add ord replId">
        <pc:chgData name="Paula Andrea Grune Toso" userId="S::paula.grune@uc.cl::3a154499-a23d-4259-b12b-50f53af32565" providerId="AD" clId="Web-{202A864A-8E27-6549-E899-F2232FB4C92B}" dt="2025-07-07T06:25:14.837" v="5021" actId="20577"/>
        <pc:sldMkLst>
          <pc:docMk/>
          <pc:sldMk cId="2146371428" sldId="408"/>
        </pc:sldMkLst>
        <pc:spChg chg="mod">
          <ac:chgData name="Paula Andrea Grune Toso" userId="S::paula.grune@uc.cl::3a154499-a23d-4259-b12b-50f53af32565" providerId="AD" clId="Web-{202A864A-8E27-6549-E899-F2232FB4C92B}" dt="2025-07-07T06:25:14.837" v="5021" actId="20577"/>
          <ac:spMkLst>
            <pc:docMk/>
            <pc:sldMk cId="2146371428" sldId="408"/>
            <ac:spMk id="2" creationId="{ACD724A2-11EF-672B-B16F-13B7F9807179}"/>
          </ac:spMkLst>
        </pc:spChg>
        <pc:spChg chg="mod">
          <ac:chgData name="Paula Andrea Grune Toso" userId="S::paula.grune@uc.cl::3a154499-a23d-4259-b12b-50f53af32565" providerId="AD" clId="Web-{202A864A-8E27-6549-E899-F2232FB4C92B}" dt="2025-07-07T06:22:54.037" v="5010" actId="20577"/>
          <ac:spMkLst>
            <pc:docMk/>
            <pc:sldMk cId="2146371428" sldId="408"/>
            <ac:spMk id="3" creationId="{83F33D71-B03D-C32C-D3AB-17BED2303A1A}"/>
          </ac:spMkLst>
        </pc:spChg>
      </pc:sldChg>
    </pc:docChg>
  </pc:docChgLst>
  <pc:docChgLst>
    <pc:chgData name="Alexander Francisco Infanta Galarce" userId="S::alexander.infanta@uc.cl::c425c646-a835-4fda-9f55-82d67f094a84" providerId="AD" clId="Web-{0591EE89-4A8B-5B43-2931-21CD5BEB095E}"/>
    <pc:docChg chg="addSld delSld modSld sldOrd">
      <pc:chgData name="Alexander Francisco Infanta Galarce" userId="S::alexander.infanta@uc.cl::c425c646-a835-4fda-9f55-82d67f094a84" providerId="AD" clId="Web-{0591EE89-4A8B-5B43-2931-21CD5BEB095E}" dt="2025-07-07T05:17:15.734" v="1056" actId="20577"/>
      <pc:docMkLst>
        <pc:docMk/>
      </pc:docMkLst>
      <pc:sldChg chg="ord">
        <pc:chgData name="Alexander Francisco Infanta Galarce" userId="S::alexander.infanta@uc.cl::c425c646-a835-4fda-9f55-82d67f094a84" providerId="AD" clId="Web-{0591EE89-4A8B-5B43-2931-21CD5BEB095E}" dt="2025-07-07T04:30:23.907" v="512"/>
        <pc:sldMkLst>
          <pc:docMk/>
          <pc:sldMk cId="0" sldId="281"/>
        </pc:sldMkLst>
      </pc:sldChg>
      <pc:sldChg chg="del">
        <pc:chgData name="Alexander Francisco Infanta Galarce" userId="S::alexander.infanta@uc.cl::c425c646-a835-4fda-9f55-82d67f094a84" providerId="AD" clId="Web-{0591EE89-4A8B-5B43-2931-21CD5BEB095E}" dt="2025-07-07T04:27:37.636" v="454"/>
        <pc:sldMkLst>
          <pc:docMk/>
          <pc:sldMk cId="0" sldId="286"/>
        </pc:sldMkLst>
      </pc:sldChg>
      <pc:sldChg chg="add del">
        <pc:chgData name="Alexander Francisco Infanta Galarce" userId="S::alexander.infanta@uc.cl::c425c646-a835-4fda-9f55-82d67f094a84" providerId="AD" clId="Web-{0591EE89-4A8B-5B43-2931-21CD5BEB095E}" dt="2025-07-07T04:27:29.667" v="443"/>
        <pc:sldMkLst>
          <pc:docMk/>
          <pc:sldMk cId="2913881048" sldId="324"/>
        </pc:sldMkLst>
      </pc:sldChg>
      <pc:sldChg chg="del">
        <pc:chgData name="Alexander Francisco Infanta Galarce" userId="S::alexander.infanta@uc.cl::c425c646-a835-4fda-9f55-82d67f094a84" providerId="AD" clId="Web-{0591EE89-4A8B-5B43-2931-21CD5BEB095E}" dt="2025-07-07T04:27:30.839" v="444"/>
        <pc:sldMkLst>
          <pc:docMk/>
          <pc:sldMk cId="2182058815" sldId="325"/>
        </pc:sldMkLst>
      </pc:sldChg>
      <pc:sldChg chg="del">
        <pc:chgData name="Alexander Francisco Infanta Galarce" userId="S::alexander.infanta@uc.cl::c425c646-a835-4fda-9f55-82d67f094a84" providerId="AD" clId="Web-{0591EE89-4A8B-5B43-2931-21CD5BEB095E}" dt="2025-07-07T04:27:31.652" v="445"/>
        <pc:sldMkLst>
          <pc:docMk/>
          <pc:sldMk cId="2362498140" sldId="326"/>
        </pc:sldMkLst>
      </pc:sldChg>
      <pc:sldChg chg="del">
        <pc:chgData name="Alexander Francisco Infanta Galarce" userId="S::alexander.infanta@uc.cl::c425c646-a835-4fda-9f55-82d67f094a84" providerId="AD" clId="Web-{0591EE89-4A8B-5B43-2931-21CD5BEB095E}" dt="2025-07-07T04:27:33.605" v="448"/>
        <pc:sldMkLst>
          <pc:docMk/>
          <pc:sldMk cId="2301529728" sldId="327"/>
        </pc:sldMkLst>
      </pc:sldChg>
      <pc:sldChg chg="del">
        <pc:chgData name="Alexander Francisco Infanta Galarce" userId="S::alexander.infanta@uc.cl::c425c646-a835-4fda-9f55-82d67f094a84" providerId="AD" clId="Web-{0591EE89-4A8B-5B43-2931-21CD5BEB095E}" dt="2025-07-07T04:27:33.761" v="449"/>
        <pc:sldMkLst>
          <pc:docMk/>
          <pc:sldMk cId="3957491678" sldId="328"/>
        </pc:sldMkLst>
      </pc:sldChg>
      <pc:sldChg chg="del">
        <pc:chgData name="Alexander Francisco Infanta Galarce" userId="S::alexander.infanta@uc.cl::c425c646-a835-4fda-9f55-82d67f094a84" providerId="AD" clId="Web-{0591EE89-4A8B-5B43-2931-21CD5BEB095E}" dt="2025-07-07T04:27:36.636" v="453"/>
        <pc:sldMkLst>
          <pc:docMk/>
          <pc:sldMk cId="1087946037" sldId="329"/>
        </pc:sldMkLst>
      </pc:sldChg>
      <pc:sldChg chg="del">
        <pc:chgData name="Alexander Francisco Infanta Galarce" userId="S::alexander.infanta@uc.cl::c425c646-a835-4fda-9f55-82d67f094a84" providerId="AD" clId="Web-{0591EE89-4A8B-5B43-2931-21CD5BEB095E}" dt="2025-07-07T04:27:32.761" v="447"/>
        <pc:sldMkLst>
          <pc:docMk/>
          <pc:sldMk cId="2637136465" sldId="334"/>
        </pc:sldMkLst>
      </pc:sldChg>
      <pc:sldChg chg="del">
        <pc:chgData name="Alexander Francisco Infanta Galarce" userId="S::alexander.infanta@uc.cl::c425c646-a835-4fda-9f55-82d67f094a84" providerId="AD" clId="Web-{0591EE89-4A8B-5B43-2931-21CD5BEB095E}" dt="2025-07-07T04:27:32.261" v="446"/>
        <pc:sldMkLst>
          <pc:docMk/>
          <pc:sldMk cId="558091301" sldId="337"/>
        </pc:sldMkLst>
      </pc:sldChg>
      <pc:sldChg chg="del">
        <pc:chgData name="Alexander Francisco Infanta Galarce" userId="S::alexander.infanta@uc.cl::c425c646-a835-4fda-9f55-82d67f094a84" providerId="AD" clId="Web-{0591EE89-4A8B-5B43-2931-21CD5BEB095E}" dt="2025-07-07T04:27:35.105" v="451"/>
        <pc:sldMkLst>
          <pc:docMk/>
          <pc:sldMk cId="2605348068" sldId="342"/>
        </pc:sldMkLst>
      </pc:sldChg>
      <pc:sldChg chg="del">
        <pc:chgData name="Alexander Francisco Infanta Galarce" userId="S::alexander.infanta@uc.cl::c425c646-a835-4fda-9f55-82d67f094a84" providerId="AD" clId="Web-{0591EE89-4A8B-5B43-2931-21CD5BEB095E}" dt="2025-07-07T04:27:36.043" v="452"/>
        <pc:sldMkLst>
          <pc:docMk/>
          <pc:sldMk cId="1163776029" sldId="343"/>
        </pc:sldMkLst>
      </pc:sldChg>
      <pc:sldChg chg="del">
        <pc:chgData name="Alexander Francisco Infanta Galarce" userId="S::alexander.infanta@uc.cl::c425c646-a835-4fda-9f55-82d67f094a84" providerId="AD" clId="Web-{0591EE89-4A8B-5B43-2931-21CD5BEB095E}" dt="2025-07-07T04:27:34.105" v="450"/>
        <pc:sldMkLst>
          <pc:docMk/>
          <pc:sldMk cId="1745045575" sldId="344"/>
        </pc:sldMkLst>
      </pc:sldChg>
      <pc:sldChg chg="delSp modSp add del replId">
        <pc:chgData name="Alexander Francisco Infanta Galarce" userId="S::alexander.infanta@uc.cl::c425c646-a835-4fda-9f55-82d67f094a84" providerId="AD" clId="Web-{0591EE89-4A8B-5B43-2931-21CD5BEB095E}" dt="2025-07-07T03:58:37.087" v="15"/>
        <pc:sldMkLst>
          <pc:docMk/>
          <pc:sldMk cId="3015911115" sldId="350"/>
        </pc:sldMkLst>
        <pc:spChg chg="mod">
          <ac:chgData name="Alexander Francisco Infanta Galarce" userId="S::alexander.infanta@uc.cl::c425c646-a835-4fda-9f55-82d67f094a84" providerId="AD" clId="Web-{0591EE89-4A8B-5B43-2931-21CD5BEB095E}" dt="2025-07-07T03:57:55.914" v="6" actId="20577"/>
          <ac:spMkLst>
            <pc:docMk/>
            <pc:sldMk cId="3015911115" sldId="350"/>
            <ac:spMk id="235" creationId="{996AE710-A9FD-7C5F-F882-BCAED2A73DC0}"/>
          </ac:spMkLst>
        </pc:spChg>
        <pc:picChg chg="del">
          <ac:chgData name="Alexander Francisco Infanta Galarce" userId="S::alexander.infanta@uc.cl::c425c646-a835-4fda-9f55-82d67f094a84" providerId="AD" clId="Web-{0591EE89-4A8B-5B43-2931-21CD5BEB095E}" dt="2025-07-07T03:57:59.352" v="7"/>
          <ac:picMkLst>
            <pc:docMk/>
            <pc:sldMk cId="3015911115" sldId="350"/>
            <ac:picMk id="2" creationId="{51B03745-937D-7384-90CE-9B592130AC99}"/>
          </ac:picMkLst>
        </pc:picChg>
      </pc:sldChg>
      <pc:sldChg chg="addSp delSp modSp add del replId">
        <pc:chgData name="Alexander Francisco Infanta Galarce" userId="S::alexander.infanta@uc.cl::c425c646-a835-4fda-9f55-82d67f094a84" providerId="AD" clId="Web-{0591EE89-4A8B-5B43-2931-21CD5BEB095E}" dt="2025-07-07T03:59:17.276" v="23"/>
        <pc:sldMkLst>
          <pc:docMk/>
          <pc:sldMk cId="1653863960" sldId="351"/>
        </pc:sldMkLst>
        <pc:spChg chg="add del mod">
          <ac:chgData name="Alexander Francisco Infanta Galarce" userId="S::alexander.infanta@uc.cl::c425c646-a835-4fda-9f55-82d67f094a84" providerId="AD" clId="Web-{0591EE89-4A8B-5B43-2931-21CD5BEB095E}" dt="2025-07-07T03:59:00.932" v="19"/>
          <ac:spMkLst>
            <pc:docMk/>
            <pc:sldMk cId="1653863960" sldId="351"/>
            <ac:spMk id="4" creationId="{C28C4F3A-F34C-2789-D861-3DF6E4F4FC16}"/>
          </ac:spMkLst>
        </pc:spChg>
        <pc:spChg chg="mod">
          <ac:chgData name="Alexander Francisco Infanta Galarce" userId="S::alexander.infanta@uc.cl::c425c646-a835-4fda-9f55-82d67f094a84" providerId="AD" clId="Web-{0591EE89-4A8B-5B43-2931-21CD5BEB095E}" dt="2025-07-07T03:59:10.291" v="21" actId="14100"/>
          <ac:spMkLst>
            <pc:docMk/>
            <pc:sldMk cId="1653863960" sldId="351"/>
            <ac:spMk id="118" creationId="{E6B38BAF-C39B-8D47-0B73-8E9CAAF71CA7}"/>
          </ac:spMkLst>
        </pc:spChg>
        <pc:spChg chg="del mod">
          <ac:chgData name="Alexander Francisco Infanta Galarce" userId="S::alexander.infanta@uc.cl::c425c646-a835-4fda-9f55-82d67f094a84" providerId="AD" clId="Web-{0591EE89-4A8B-5B43-2931-21CD5BEB095E}" dt="2025-07-07T03:58:56.650" v="18"/>
          <ac:spMkLst>
            <pc:docMk/>
            <pc:sldMk cId="1653863960" sldId="351"/>
            <ac:spMk id="119" creationId="{8257E26B-2C57-DA69-E963-360A9AF9AF14}"/>
          </ac:spMkLst>
        </pc:spChg>
      </pc:sldChg>
      <pc:sldChg chg="add del replId">
        <pc:chgData name="Alexander Francisco Infanta Galarce" userId="S::alexander.infanta@uc.cl::c425c646-a835-4fda-9f55-82d67f094a84" providerId="AD" clId="Web-{0591EE89-4A8B-5B43-2931-21CD5BEB095E}" dt="2025-07-07T03:58:05.618" v="9"/>
        <pc:sldMkLst>
          <pc:docMk/>
          <pc:sldMk cId="2426650011" sldId="351"/>
        </pc:sldMkLst>
      </pc:sldChg>
      <pc:sldChg chg="addSp delSp modSp add ord replId">
        <pc:chgData name="Alexander Francisco Infanta Galarce" userId="S::alexander.infanta@uc.cl::c425c646-a835-4fda-9f55-82d67f094a84" providerId="AD" clId="Web-{0591EE89-4A8B-5B43-2931-21CD5BEB095E}" dt="2025-07-07T04:31:31.299" v="552"/>
        <pc:sldMkLst>
          <pc:docMk/>
          <pc:sldMk cId="3878379" sldId="352"/>
        </pc:sldMkLst>
        <pc:spChg chg="add del mod">
          <ac:chgData name="Alexander Francisco Infanta Galarce" userId="S::alexander.infanta@uc.cl::c425c646-a835-4fda-9f55-82d67f094a84" providerId="AD" clId="Web-{0591EE89-4A8B-5B43-2931-21CD5BEB095E}" dt="2025-07-07T04:00:05.824" v="55"/>
          <ac:spMkLst>
            <pc:docMk/>
            <pc:sldMk cId="3878379" sldId="352"/>
            <ac:spMk id="4" creationId="{0DDFD959-38C6-5794-40BC-2A2A4801D5C8}"/>
          </ac:spMkLst>
        </pc:spChg>
        <pc:spChg chg="add del mod">
          <ac:chgData name="Alexander Francisco Infanta Galarce" userId="S::alexander.infanta@uc.cl::c425c646-a835-4fda-9f55-82d67f094a84" providerId="AD" clId="Web-{0591EE89-4A8B-5B43-2931-21CD5BEB095E}" dt="2025-07-07T04:00:06.981" v="58" actId="20577"/>
          <ac:spMkLst>
            <pc:docMk/>
            <pc:sldMk cId="3878379" sldId="352"/>
            <ac:spMk id="118" creationId="{ACDA283B-0E45-10D1-5A19-94B692A0DECB}"/>
          </ac:spMkLst>
        </pc:spChg>
        <pc:spChg chg="mod">
          <ac:chgData name="Alexander Francisco Infanta Galarce" userId="S::alexander.infanta@uc.cl::c425c646-a835-4fda-9f55-82d67f094a84" providerId="AD" clId="Web-{0591EE89-4A8B-5B43-2931-21CD5BEB095E}" dt="2025-07-07T04:00:14.059" v="59" actId="20577"/>
          <ac:spMkLst>
            <pc:docMk/>
            <pc:sldMk cId="3878379" sldId="352"/>
            <ac:spMk id="119" creationId="{EE8AC139-C2A1-C4BD-47B5-E441D6CCC7FA}"/>
          </ac:spMkLst>
        </pc:spChg>
        <pc:picChg chg="del">
          <ac:chgData name="Alexander Francisco Infanta Galarce" userId="S::alexander.infanta@uc.cl::c425c646-a835-4fda-9f55-82d67f094a84" providerId="AD" clId="Web-{0591EE89-4A8B-5B43-2931-21CD5BEB095E}" dt="2025-07-07T03:59:28.479" v="29"/>
          <ac:picMkLst>
            <pc:docMk/>
            <pc:sldMk cId="3878379" sldId="352"/>
            <ac:picMk id="2" creationId="{AFA50E9D-B407-1EA5-D8B6-1B54D1EE9C1D}"/>
          </ac:picMkLst>
        </pc:picChg>
      </pc:sldChg>
      <pc:sldChg chg="modSp new del">
        <pc:chgData name="Alexander Francisco Infanta Galarce" userId="S::alexander.infanta@uc.cl::c425c646-a835-4fda-9f55-82d67f094a84" providerId="AD" clId="Web-{0591EE89-4A8B-5B43-2931-21CD5BEB095E}" dt="2025-07-07T04:03:32.455" v="92"/>
        <pc:sldMkLst>
          <pc:docMk/>
          <pc:sldMk cId="3492851660" sldId="353"/>
        </pc:sldMkLst>
        <pc:spChg chg="mod">
          <ac:chgData name="Alexander Francisco Infanta Galarce" userId="S::alexander.infanta@uc.cl::c425c646-a835-4fda-9f55-82d67f094a84" providerId="AD" clId="Web-{0591EE89-4A8B-5B43-2931-21CD5BEB095E}" dt="2025-07-07T04:01:45.702" v="64" actId="20577"/>
          <ac:spMkLst>
            <pc:docMk/>
            <pc:sldMk cId="3492851660" sldId="353"/>
            <ac:spMk id="2" creationId="{25BC1DA1-118E-7AD0-A6E0-5C127A53BA71}"/>
          </ac:spMkLst>
        </pc:spChg>
      </pc:sldChg>
      <pc:sldChg chg="delSp modSp add ord replId">
        <pc:chgData name="Alexander Francisco Infanta Galarce" userId="S::alexander.infanta@uc.cl::c425c646-a835-4fda-9f55-82d67f094a84" providerId="AD" clId="Web-{0591EE89-4A8B-5B43-2931-21CD5BEB095E}" dt="2025-07-07T04:31:31.299" v="551"/>
        <pc:sldMkLst>
          <pc:docMk/>
          <pc:sldMk cId="1272477665" sldId="354"/>
        </pc:sldMkLst>
        <pc:spChg chg="mod">
          <ac:chgData name="Alexander Francisco Infanta Galarce" userId="S::alexander.infanta@uc.cl::c425c646-a835-4fda-9f55-82d67f094a84" providerId="AD" clId="Web-{0591EE89-4A8B-5B43-2931-21CD5BEB095E}" dt="2025-07-07T04:13:14.050" v="214" actId="20577"/>
          <ac:spMkLst>
            <pc:docMk/>
            <pc:sldMk cId="1272477665" sldId="354"/>
            <ac:spMk id="125" creationId="{0D1A31FE-5B8F-67D9-5F46-E1C1C023AA22}"/>
          </ac:spMkLst>
        </pc:spChg>
        <pc:spChg chg="mod">
          <ac:chgData name="Alexander Francisco Infanta Galarce" userId="S::alexander.infanta@uc.cl::c425c646-a835-4fda-9f55-82d67f094a84" providerId="AD" clId="Web-{0591EE89-4A8B-5B43-2931-21CD5BEB095E}" dt="2025-07-07T04:20:30.734" v="366" actId="20577"/>
          <ac:spMkLst>
            <pc:docMk/>
            <pc:sldMk cId="1272477665" sldId="354"/>
            <ac:spMk id="126" creationId="{04B7228F-6FFA-D4B6-478A-A8AFE501950C}"/>
          </ac:spMkLst>
        </pc:spChg>
        <pc:picChg chg="del">
          <ac:chgData name="Alexander Francisco Infanta Galarce" userId="S::alexander.infanta@uc.cl::c425c646-a835-4fda-9f55-82d67f094a84" providerId="AD" clId="Web-{0591EE89-4A8B-5B43-2931-21CD5BEB095E}" dt="2025-07-07T04:02:13.672" v="70"/>
          <ac:picMkLst>
            <pc:docMk/>
            <pc:sldMk cId="1272477665" sldId="354"/>
            <ac:picMk id="2" creationId="{DE1960FE-6AA4-6351-FFFA-67636A8BF566}"/>
          </ac:picMkLst>
        </pc:picChg>
        <pc:picChg chg="del">
          <ac:chgData name="Alexander Francisco Infanta Galarce" userId="S::alexander.infanta@uc.cl::c425c646-a835-4fda-9f55-82d67f094a84" providerId="AD" clId="Web-{0591EE89-4A8B-5B43-2931-21CD5BEB095E}" dt="2025-07-07T04:02:14.640" v="72"/>
          <ac:picMkLst>
            <pc:docMk/>
            <pc:sldMk cId="1272477665" sldId="354"/>
            <ac:picMk id="3" creationId="{4B64BA03-E4EC-2892-B2C3-83BD76323298}"/>
          </ac:picMkLst>
        </pc:picChg>
        <pc:picChg chg="del">
          <ac:chgData name="Alexander Francisco Infanta Galarce" userId="S::alexander.infanta@uc.cl::c425c646-a835-4fda-9f55-82d67f094a84" providerId="AD" clId="Web-{0591EE89-4A8B-5B43-2931-21CD5BEB095E}" dt="2025-07-07T04:02:13.312" v="69"/>
          <ac:picMkLst>
            <pc:docMk/>
            <pc:sldMk cId="1272477665" sldId="354"/>
            <ac:picMk id="4" creationId="{897446B3-CE4C-75BC-B6E0-8A49CB024C90}"/>
          </ac:picMkLst>
        </pc:picChg>
        <pc:picChg chg="del">
          <ac:chgData name="Alexander Francisco Infanta Galarce" userId="S::alexander.infanta@uc.cl::c425c646-a835-4fda-9f55-82d67f094a84" providerId="AD" clId="Web-{0591EE89-4A8B-5B43-2931-21CD5BEB095E}" dt="2025-07-07T04:02:14.172" v="71"/>
          <ac:picMkLst>
            <pc:docMk/>
            <pc:sldMk cId="1272477665" sldId="354"/>
            <ac:picMk id="5" creationId="{7D06ECE0-3787-BFD2-FB1A-3C365F3D29C4}"/>
          </ac:picMkLst>
        </pc:picChg>
        <pc:picChg chg="del">
          <ac:chgData name="Alexander Francisco Infanta Galarce" userId="S::alexander.infanta@uc.cl::c425c646-a835-4fda-9f55-82d67f094a84" providerId="AD" clId="Web-{0591EE89-4A8B-5B43-2931-21CD5BEB095E}" dt="2025-07-07T04:02:12.468" v="68"/>
          <ac:picMkLst>
            <pc:docMk/>
            <pc:sldMk cId="1272477665" sldId="354"/>
            <ac:picMk id="6" creationId="{89E1A87B-EE6A-4B81-CE1E-55B9CC4EA51C}"/>
          </ac:picMkLst>
        </pc:picChg>
      </pc:sldChg>
      <pc:sldChg chg="add del replId">
        <pc:chgData name="Alexander Francisco Infanta Galarce" userId="S::alexander.infanta@uc.cl::c425c646-a835-4fda-9f55-82d67f094a84" providerId="AD" clId="Web-{0591EE89-4A8B-5B43-2931-21CD5BEB095E}" dt="2025-07-07T04:02:09.578" v="66"/>
        <pc:sldMkLst>
          <pc:docMk/>
          <pc:sldMk cId="2281707521" sldId="354"/>
        </pc:sldMkLst>
      </pc:sldChg>
      <pc:sldChg chg="modSp add del replId">
        <pc:chgData name="Alexander Francisco Infanta Galarce" userId="S::alexander.infanta@uc.cl::c425c646-a835-4fda-9f55-82d67f094a84" providerId="AD" clId="Web-{0591EE89-4A8B-5B43-2931-21CD5BEB095E}" dt="2025-07-07T04:20:25.750" v="365"/>
        <pc:sldMkLst>
          <pc:docMk/>
          <pc:sldMk cId="4290829709" sldId="355"/>
        </pc:sldMkLst>
        <pc:spChg chg="mod">
          <ac:chgData name="Alexander Francisco Infanta Galarce" userId="S::alexander.infanta@uc.cl::c425c646-a835-4fda-9f55-82d67f094a84" providerId="AD" clId="Web-{0591EE89-4A8B-5B43-2931-21CD5BEB095E}" dt="2025-07-07T04:13:43.707" v="219" actId="20577"/>
          <ac:spMkLst>
            <pc:docMk/>
            <pc:sldMk cId="4290829709" sldId="355"/>
            <ac:spMk id="125" creationId="{C4F2A534-3E8C-15C5-8A65-D7B3AD807F1D}"/>
          </ac:spMkLst>
        </pc:spChg>
        <pc:spChg chg="mod">
          <ac:chgData name="Alexander Francisco Infanta Galarce" userId="S::alexander.infanta@uc.cl::c425c646-a835-4fda-9f55-82d67f094a84" providerId="AD" clId="Web-{0591EE89-4A8B-5B43-2931-21CD5BEB095E}" dt="2025-07-07T04:04:19.409" v="97" actId="20577"/>
          <ac:spMkLst>
            <pc:docMk/>
            <pc:sldMk cId="4290829709" sldId="355"/>
            <ac:spMk id="126" creationId="{E1F311FE-E99D-F165-00E5-87CA8D021501}"/>
          </ac:spMkLst>
        </pc:spChg>
      </pc:sldChg>
      <pc:sldChg chg="modSp add ord replId">
        <pc:chgData name="Alexander Francisco Infanta Galarce" userId="S::alexander.infanta@uc.cl::c425c646-a835-4fda-9f55-82d67f094a84" providerId="AD" clId="Web-{0591EE89-4A8B-5B43-2931-21CD5BEB095E}" dt="2025-07-07T04:30:28.547" v="526"/>
        <pc:sldMkLst>
          <pc:docMk/>
          <pc:sldMk cId="646620822" sldId="356"/>
        </pc:sldMkLst>
        <pc:spChg chg="mod">
          <ac:chgData name="Alexander Francisco Infanta Galarce" userId="S::alexander.infanta@uc.cl::c425c646-a835-4fda-9f55-82d67f094a84" providerId="AD" clId="Web-{0591EE89-4A8B-5B43-2931-21CD5BEB095E}" dt="2025-07-07T04:13:57.598" v="221" actId="20577"/>
          <ac:spMkLst>
            <pc:docMk/>
            <pc:sldMk cId="646620822" sldId="356"/>
            <ac:spMk id="125" creationId="{FF60610B-E5F9-BDEF-D4A0-67F29E75220A}"/>
          </ac:spMkLst>
        </pc:spChg>
        <pc:spChg chg="mod">
          <ac:chgData name="Alexander Francisco Infanta Galarce" userId="S::alexander.infanta@uc.cl::c425c646-a835-4fda-9f55-82d67f094a84" providerId="AD" clId="Web-{0591EE89-4A8B-5B43-2931-21CD5BEB095E}" dt="2025-07-07T04:20:44.469" v="368" actId="20577"/>
          <ac:spMkLst>
            <pc:docMk/>
            <pc:sldMk cId="646620822" sldId="356"/>
            <ac:spMk id="126" creationId="{91B23CE8-70B1-8BA8-58D3-B0315D62AFE6}"/>
          </ac:spMkLst>
        </pc:spChg>
      </pc:sldChg>
      <pc:sldChg chg="ord">
        <pc:chgData name="Alexander Francisco Infanta Galarce" userId="S::alexander.infanta@uc.cl::c425c646-a835-4fda-9f55-82d67f094a84" providerId="AD" clId="Web-{0591EE89-4A8B-5B43-2931-21CD5BEB095E}" dt="2025-07-07T04:30:23.907" v="513"/>
        <pc:sldMkLst>
          <pc:docMk/>
          <pc:sldMk cId="2372220289" sldId="358"/>
        </pc:sldMkLst>
      </pc:sldChg>
      <pc:sldChg chg="new del">
        <pc:chgData name="Alexander Francisco Infanta Galarce" userId="S::alexander.infanta@uc.cl::c425c646-a835-4fda-9f55-82d67f094a84" providerId="AD" clId="Web-{0591EE89-4A8B-5B43-2931-21CD5BEB095E}" dt="2025-07-07T04:07:06.586" v="138"/>
        <pc:sldMkLst>
          <pc:docMk/>
          <pc:sldMk cId="1371660080" sldId="359"/>
        </pc:sldMkLst>
      </pc:sldChg>
      <pc:sldChg chg="addSp delSp modSp add ord replId">
        <pc:chgData name="Alexander Francisco Infanta Galarce" userId="S::alexander.infanta@uc.cl::c425c646-a835-4fda-9f55-82d67f094a84" providerId="AD" clId="Web-{0591EE89-4A8B-5B43-2931-21CD5BEB095E}" dt="2025-07-07T04:30:28.547" v="527"/>
        <pc:sldMkLst>
          <pc:docMk/>
          <pc:sldMk cId="3843526009" sldId="359"/>
        </pc:sldMkLst>
        <pc:spChg chg="add del mod">
          <ac:chgData name="Alexander Francisco Infanta Galarce" userId="S::alexander.infanta@uc.cl::c425c646-a835-4fda-9f55-82d67f094a84" providerId="AD" clId="Web-{0591EE89-4A8B-5B43-2931-21CD5BEB095E}" dt="2025-07-07T04:08:41.932" v="167"/>
          <ac:spMkLst>
            <pc:docMk/>
            <pc:sldMk cId="3843526009" sldId="359"/>
            <ac:spMk id="8" creationId="{EFA990D7-CF56-56A4-F2EB-0708140322A9}"/>
          </ac:spMkLst>
        </pc:spChg>
        <pc:spChg chg="mod">
          <ac:chgData name="Alexander Francisco Infanta Galarce" userId="S::alexander.infanta@uc.cl::c425c646-a835-4fda-9f55-82d67f094a84" providerId="AD" clId="Web-{0591EE89-4A8B-5B43-2931-21CD5BEB095E}" dt="2025-07-07T04:14:29.005" v="238" actId="20577"/>
          <ac:spMkLst>
            <pc:docMk/>
            <pc:sldMk cId="3843526009" sldId="359"/>
            <ac:spMk id="125" creationId="{62194639-B698-F557-AEDE-EECC20843ABC}"/>
          </ac:spMkLst>
        </pc:spChg>
        <pc:spChg chg="del mod">
          <ac:chgData name="Alexander Francisco Infanta Galarce" userId="S::alexander.infanta@uc.cl::c425c646-a835-4fda-9f55-82d67f094a84" providerId="AD" clId="Web-{0591EE89-4A8B-5B43-2931-21CD5BEB095E}" dt="2025-07-07T04:08:37.245" v="166"/>
          <ac:spMkLst>
            <pc:docMk/>
            <pc:sldMk cId="3843526009" sldId="359"/>
            <ac:spMk id="126" creationId="{D2AF066D-66BD-E871-4290-7E1EABABC07A}"/>
          </ac:spMkLst>
        </pc:spChg>
        <pc:picChg chg="add mod modCrop">
          <ac:chgData name="Alexander Francisco Infanta Galarce" userId="S::alexander.infanta@uc.cl::c425c646-a835-4fda-9f55-82d67f094a84" providerId="AD" clId="Web-{0591EE89-4A8B-5B43-2931-21CD5BEB095E}" dt="2025-07-07T04:08:11.447" v="151" actId="1076"/>
          <ac:picMkLst>
            <pc:docMk/>
            <pc:sldMk cId="3843526009" sldId="359"/>
            <ac:picMk id="2" creationId="{7ABED873-9465-E4F0-9AFF-AC8CF792ECC5}"/>
          </ac:picMkLst>
        </pc:picChg>
        <pc:picChg chg="add del mod">
          <ac:chgData name="Alexander Francisco Infanta Galarce" userId="S::alexander.infanta@uc.cl::c425c646-a835-4fda-9f55-82d67f094a84" providerId="AD" clId="Web-{0591EE89-4A8B-5B43-2931-21CD5BEB095E}" dt="2025-07-07T04:08:25.010" v="159"/>
          <ac:picMkLst>
            <pc:docMk/>
            <pc:sldMk cId="3843526009" sldId="359"/>
            <ac:picMk id="3" creationId="{920B2369-B451-2010-FCF6-178B275250E4}"/>
          </ac:picMkLst>
        </pc:picChg>
        <pc:picChg chg="add del mod">
          <ac:chgData name="Alexander Francisco Infanta Galarce" userId="S::alexander.infanta@uc.cl::c425c646-a835-4fda-9f55-82d67f094a84" providerId="AD" clId="Web-{0591EE89-4A8B-5B43-2931-21CD5BEB095E}" dt="2025-07-07T04:08:25.010" v="158"/>
          <ac:picMkLst>
            <pc:docMk/>
            <pc:sldMk cId="3843526009" sldId="359"/>
            <ac:picMk id="4" creationId="{E0308F4B-3076-52B6-17BE-C7054F3FDAF9}"/>
          </ac:picMkLst>
        </pc:picChg>
        <pc:picChg chg="add del mod">
          <ac:chgData name="Alexander Francisco Infanta Galarce" userId="S::alexander.infanta@uc.cl::c425c646-a835-4fda-9f55-82d67f094a84" providerId="AD" clId="Web-{0591EE89-4A8B-5B43-2931-21CD5BEB095E}" dt="2025-07-07T04:08:33.260" v="165"/>
          <ac:picMkLst>
            <pc:docMk/>
            <pc:sldMk cId="3843526009" sldId="359"/>
            <ac:picMk id="5" creationId="{6FE231F6-0108-C699-5859-BAF615384285}"/>
          </ac:picMkLst>
        </pc:picChg>
        <pc:picChg chg="add del mod">
          <ac:chgData name="Alexander Francisco Infanta Galarce" userId="S::alexander.infanta@uc.cl::c425c646-a835-4fda-9f55-82d67f094a84" providerId="AD" clId="Web-{0591EE89-4A8B-5B43-2931-21CD5BEB095E}" dt="2025-07-07T04:08:33.260" v="164"/>
          <ac:picMkLst>
            <pc:docMk/>
            <pc:sldMk cId="3843526009" sldId="359"/>
            <ac:picMk id="6" creationId="{6167BB97-AAB1-465D-B2D0-E354F0DE2056}"/>
          </ac:picMkLst>
        </pc:picChg>
        <pc:picChg chg="add mod">
          <ac:chgData name="Alexander Francisco Infanta Galarce" userId="S::alexander.infanta@uc.cl::c425c646-a835-4fda-9f55-82d67f094a84" providerId="AD" clId="Web-{0591EE89-4A8B-5B43-2931-21CD5BEB095E}" dt="2025-07-07T04:09:32.496" v="183" actId="1076"/>
          <ac:picMkLst>
            <pc:docMk/>
            <pc:sldMk cId="3843526009" sldId="359"/>
            <ac:picMk id="9" creationId="{6863239E-ADB0-5F28-1812-D7664BFDB924}"/>
          </ac:picMkLst>
        </pc:picChg>
        <pc:picChg chg="add mod">
          <ac:chgData name="Alexander Francisco Infanta Galarce" userId="S::alexander.infanta@uc.cl::c425c646-a835-4fda-9f55-82d67f094a84" providerId="AD" clId="Web-{0591EE89-4A8B-5B43-2931-21CD5BEB095E}" dt="2025-07-07T04:10:03.701" v="190" actId="1076"/>
          <ac:picMkLst>
            <pc:docMk/>
            <pc:sldMk cId="3843526009" sldId="359"/>
            <ac:picMk id="10" creationId="{474A716B-E6D6-CA15-74DE-B56611AC9CBD}"/>
          </ac:picMkLst>
        </pc:picChg>
      </pc:sldChg>
      <pc:sldChg chg="ord">
        <pc:chgData name="Alexander Francisco Infanta Galarce" userId="S::alexander.infanta@uc.cl::c425c646-a835-4fda-9f55-82d67f094a84" providerId="AD" clId="Web-{0591EE89-4A8B-5B43-2931-21CD5BEB095E}" dt="2025-07-07T04:30:23.907" v="514"/>
        <pc:sldMkLst>
          <pc:docMk/>
          <pc:sldMk cId="2888096780" sldId="360"/>
        </pc:sldMkLst>
      </pc:sldChg>
      <pc:sldChg chg="ord">
        <pc:chgData name="Alexander Francisco Infanta Galarce" userId="S::alexander.infanta@uc.cl::c425c646-a835-4fda-9f55-82d67f094a84" providerId="AD" clId="Web-{0591EE89-4A8B-5B43-2931-21CD5BEB095E}" dt="2025-07-07T04:30:58.189" v="548"/>
        <pc:sldMkLst>
          <pc:docMk/>
          <pc:sldMk cId="2118382907" sldId="361"/>
        </pc:sldMkLst>
      </pc:sldChg>
      <pc:sldChg chg="new del">
        <pc:chgData name="Alexander Francisco Infanta Galarce" userId="S::alexander.infanta@uc.cl::c425c646-a835-4fda-9f55-82d67f094a84" providerId="AD" clId="Web-{0591EE89-4A8B-5B43-2931-21CD5BEB095E}" dt="2025-07-07T04:12:15.845" v="192"/>
        <pc:sldMkLst>
          <pc:docMk/>
          <pc:sldMk cId="294103205" sldId="362"/>
        </pc:sldMkLst>
      </pc:sldChg>
      <pc:sldChg chg="modSp add del replId">
        <pc:chgData name="Alexander Francisco Infanta Galarce" userId="S::alexander.infanta@uc.cl::c425c646-a835-4fda-9f55-82d67f094a84" providerId="AD" clId="Web-{0591EE89-4A8B-5B43-2931-21CD5BEB095E}" dt="2025-07-07T04:18:47.278" v="340"/>
        <pc:sldMkLst>
          <pc:docMk/>
          <pc:sldMk cId="3619591487" sldId="362"/>
        </pc:sldMkLst>
        <pc:spChg chg="mod">
          <ac:chgData name="Alexander Francisco Infanta Galarce" userId="S::alexander.infanta@uc.cl::c425c646-a835-4fda-9f55-82d67f094a84" providerId="AD" clId="Web-{0591EE89-4A8B-5B43-2931-21CD5BEB095E}" dt="2025-07-07T04:15:05.522" v="286" actId="20577"/>
          <ac:spMkLst>
            <pc:docMk/>
            <pc:sldMk cId="3619591487" sldId="362"/>
            <ac:spMk id="125" creationId="{876E55C8-6894-2635-AB38-AA20C1EA18C4}"/>
          </ac:spMkLst>
        </pc:spChg>
        <pc:spChg chg="mod">
          <ac:chgData name="Alexander Francisco Infanta Galarce" userId="S::alexander.infanta@uc.cl::c425c646-a835-4fda-9f55-82d67f094a84" providerId="AD" clId="Web-{0591EE89-4A8B-5B43-2931-21CD5BEB095E}" dt="2025-07-07T04:16:57.713" v="310" actId="14100"/>
          <ac:spMkLst>
            <pc:docMk/>
            <pc:sldMk cId="3619591487" sldId="362"/>
            <ac:spMk id="126" creationId="{67174B5B-8402-B1EF-54CD-A5D81703CADD}"/>
          </ac:spMkLst>
        </pc:spChg>
      </pc:sldChg>
      <pc:sldChg chg="modSp add ord replId">
        <pc:chgData name="Alexander Francisco Infanta Galarce" userId="S::alexander.infanta@uc.cl::c425c646-a835-4fda-9f55-82d67f094a84" providerId="AD" clId="Web-{0591EE89-4A8B-5B43-2931-21CD5BEB095E}" dt="2025-07-07T04:30:28.547" v="528"/>
        <pc:sldMkLst>
          <pc:docMk/>
          <pc:sldMk cId="1333045016" sldId="363"/>
        </pc:sldMkLst>
        <pc:spChg chg="mod">
          <ac:chgData name="Alexander Francisco Infanta Galarce" userId="S::alexander.infanta@uc.cl::c425c646-a835-4fda-9f55-82d67f094a84" providerId="AD" clId="Web-{0591EE89-4A8B-5B43-2931-21CD5BEB095E}" dt="2025-07-07T04:16:46.040" v="308" actId="20577"/>
          <ac:spMkLst>
            <pc:docMk/>
            <pc:sldMk cId="1333045016" sldId="363"/>
            <ac:spMk id="125" creationId="{F66BB645-2C33-170F-82D9-39471AE80615}"/>
          </ac:spMkLst>
        </pc:spChg>
        <pc:picChg chg="mod">
          <ac:chgData name="Alexander Francisco Infanta Galarce" userId="S::alexander.infanta@uc.cl::c425c646-a835-4fda-9f55-82d67f094a84" providerId="AD" clId="Web-{0591EE89-4A8B-5B43-2931-21CD5BEB095E}" dt="2025-07-07T04:17:45.479" v="318" actId="1076"/>
          <ac:picMkLst>
            <pc:docMk/>
            <pc:sldMk cId="1333045016" sldId="363"/>
            <ac:picMk id="2" creationId="{955CFC9A-DA86-0F92-EBA0-B6D1CC672AF8}"/>
          </ac:picMkLst>
        </pc:picChg>
        <pc:picChg chg="mod">
          <ac:chgData name="Alexander Francisco Infanta Galarce" userId="S::alexander.infanta@uc.cl::c425c646-a835-4fda-9f55-82d67f094a84" providerId="AD" clId="Web-{0591EE89-4A8B-5B43-2931-21CD5BEB095E}" dt="2025-07-07T04:17:42.620" v="316" actId="1076"/>
          <ac:picMkLst>
            <pc:docMk/>
            <pc:sldMk cId="1333045016" sldId="363"/>
            <ac:picMk id="9" creationId="{008F6A49-363F-8D36-0BFA-6B56BA259FF6}"/>
          </ac:picMkLst>
        </pc:picChg>
        <pc:picChg chg="mod">
          <ac:chgData name="Alexander Francisco Infanta Galarce" userId="S::alexander.infanta@uc.cl::c425c646-a835-4fda-9f55-82d67f094a84" providerId="AD" clId="Web-{0591EE89-4A8B-5B43-2931-21CD5BEB095E}" dt="2025-07-07T04:17:42.636" v="317" actId="1076"/>
          <ac:picMkLst>
            <pc:docMk/>
            <pc:sldMk cId="1333045016" sldId="363"/>
            <ac:picMk id="10" creationId="{928133F2-DBF6-93EE-34D9-F0311BD00F49}"/>
          </ac:picMkLst>
        </pc:picChg>
      </pc:sldChg>
      <pc:sldChg chg="addSp modSp add del replId">
        <pc:chgData name="Alexander Francisco Infanta Galarce" userId="S::alexander.infanta@uc.cl::c425c646-a835-4fda-9f55-82d67f094a84" providerId="AD" clId="Web-{0591EE89-4A8B-5B43-2931-21CD5BEB095E}" dt="2025-07-07T04:18:44.731" v="339"/>
        <pc:sldMkLst>
          <pc:docMk/>
          <pc:sldMk cId="110555845" sldId="364"/>
        </pc:sldMkLst>
        <pc:spChg chg="add mod">
          <ac:chgData name="Alexander Francisco Infanta Galarce" userId="S::alexander.infanta@uc.cl::c425c646-a835-4fda-9f55-82d67f094a84" providerId="AD" clId="Web-{0591EE89-4A8B-5B43-2931-21CD5BEB095E}" dt="2025-07-07T04:17:15.588" v="314" actId="1076"/>
          <ac:spMkLst>
            <pc:docMk/>
            <pc:sldMk cId="110555845" sldId="364"/>
            <ac:spMk id="4" creationId="{634A78CC-6977-D635-CC97-45B96FDEE644}"/>
          </ac:spMkLst>
        </pc:spChg>
        <pc:picChg chg="mod">
          <ac:chgData name="Alexander Francisco Infanta Galarce" userId="S::alexander.infanta@uc.cl::c425c646-a835-4fda-9f55-82d67f094a84" providerId="AD" clId="Web-{0591EE89-4A8B-5B43-2931-21CD5BEB095E}" dt="2025-07-07T04:17:12.979" v="313" actId="1076"/>
          <ac:picMkLst>
            <pc:docMk/>
            <pc:sldMk cId="110555845" sldId="364"/>
            <ac:picMk id="2" creationId="{5C646E84-1851-44F7-6AB0-6F14CFB3BF84}"/>
          </ac:picMkLst>
        </pc:picChg>
      </pc:sldChg>
      <pc:sldChg chg="addSp modSp add ord replId">
        <pc:chgData name="Alexander Francisco Infanta Galarce" userId="S::alexander.infanta@uc.cl::c425c646-a835-4fda-9f55-82d67f094a84" providerId="AD" clId="Web-{0591EE89-4A8B-5B43-2931-21CD5BEB095E}" dt="2025-07-07T04:30:28.547" v="529"/>
        <pc:sldMkLst>
          <pc:docMk/>
          <pc:sldMk cId="218946629" sldId="365"/>
        </pc:sldMkLst>
        <pc:spChg chg="add mod">
          <ac:chgData name="Alexander Francisco Infanta Galarce" userId="S::alexander.infanta@uc.cl::c425c646-a835-4fda-9f55-82d67f094a84" providerId="AD" clId="Web-{0591EE89-4A8B-5B43-2931-21CD5BEB095E}" dt="2025-07-07T04:18:40.434" v="338" actId="20577"/>
          <ac:spMkLst>
            <pc:docMk/>
            <pc:sldMk cId="218946629" sldId="365"/>
            <ac:spMk id="4" creationId="{1D2E56E6-1D2A-347B-DED3-E94817EF5060}"/>
          </ac:spMkLst>
        </pc:spChg>
      </pc:sldChg>
      <pc:sldChg chg="modSp add ord replId">
        <pc:chgData name="Alexander Francisco Infanta Galarce" userId="S::alexander.infanta@uc.cl::c425c646-a835-4fda-9f55-82d67f094a84" providerId="AD" clId="Web-{0591EE89-4A8B-5B43-2931-21CD5BEB095E}" dt="2025-07-07T04:30:28.547" v="530"/>
        <pc:sldMkLst>
          <pc:docMk/>
          <pc:sldMk cId="2472279943" sldId="366"/>
        </pc:sldMkLst>
        <pc:spChg chg="mod">
          <ac:chgData name="Alexander Francisco Infanta Galarce" userId="S::alexander.infanta@uc.cl::c425c646-a835-4fda-9f55-82d67f094a84" providerId="AD" clId="Web-{0591EE89-4A8B-5B43-2931-21CD5BEB095E}" dt="2025-07-07T04:21:27.517" v="383" actId="20577"/>
          <ac:spMkLst>
            <pc:docMk/>
            <pc:sldMk cId="2472279943" sldId="366"/>
            <ac:spMk id="125" creationId="{7251644E-550A-2614-1011-3FBDDCF67A53}"/>
          </ac:spMkLst>
        </pc:spChg>
        <pc:spChg chg="mod">
          <ac:chgData name="Alexander Francisco Infanta Galarce" userId="S::alexander.infanta@uc.cl::c425c646-a835-4fda-9f55-82d67f094a84" providerId="AD" clId="Web-{0591EE89-4A8B-5B43-2931-21CD5BEB095E}" dt="2025-07-07T04:21:10.719" v="382" actId="20577"/>
          <ac:spMkLst>
            <pc:docMk/>
            <pc:sldMk cId="2472279943" sldId="366"/>
            <ac:spMk id="126" creationId="{755A959C-F88F-07A8-AB12-69C49E1D24C6}"/>
          </ac:spMkLst>
        </pc:spChg>
      </pc:sldChg>
      <pc:sldChg chg="add ord replId">
        <pc:chgData name="Alexander Francisco Infanta Galarce" userId="S::alexander.infanta@uc.cl::c425c646-a835-4fda-9f55-82d67f094a84" providerId="AD" clId="Web-{0591EE89-4A8B-5B43-2931-21CD5BEB095E}" dt="2025-07-07T04:30:28.547" v="535"/>
        <pc:sldMkLst>
          <pc:docMk/>
          <pc:sldMk cId="508736110" sldId="367"/>
        </pc:sldMkLst>
      </pc:sldChg>
      <pc:sldChg chg="ord">
        <pc:chgData name="Alexander Francisco Infanta Galarce" userId="S::alexander.infanta@uc.cl::c425c646-a835-4fda-9f55-82d67f094a84" providerId="AD" clId="Web-{0591EE89-4A8B-5B43-2931-21CD5BEB095E}" dt="2025-07-07T04:30:58.189" v="547"/>
        <pc:sldMkLst>
          <pc:docMk/>
          <pc:sldMk cId="1958559372" sldId="368"/>
        </pc:sldMkLst>
      </pc:sldChg>
      <pc:sldChg chg="modSp add ord replId">
        <pc:chgData name="Alexander Francisco Infanta Galarce" userId="S::alexander.infanta@uc.cl::c425c646-a835-4fda-9f55-82d67f094a84" providerId="AD" clId="Web-{0591EE89-4A8B-5B43-2931-21CD5BEB095E}" dt="2025-07-07T04:30:28.547" v="532"/>
        <pc:sldMkLst>
          <pc:docMk/>
          <pc:sldMk cId="2997803589" sldId="369"/>
        </pc:sldMkLst>
        <pc:spChg chg="mod">
          <ac:chgData name="Alexander Francisco Infanta Galarce" userId="S::alexander.infanta@uc.cl::c425c646-a835-4fda-9f55-82d67f094a84" providerId="AD" clId="Web-{0591EE89-4A8B-5B43-2931-21CD5BEB095E}" dt="2025-07-07T04:21:31.579" v="384" actId="20577"/>
          <ac:spMkLst>
            <pc:docMk/>
            <pc:sldMk cId="2997803589" sldId="369"/>
            <ac:spMk id="125" creationId="{BC7450CB-1796-703C-2748-5797B7B53E7E}"/>
          </ac:spMkLst>
        </pc:spChg>
        <pc:spChg chg="mod">
          <ac:chgData name="Alexander Francisco Infanta Galarce" userId="S::alexander.infanta@uc.cl::c425c646-a835-4fda-9f55-82d67f094a84" providerId="AD" clId="Web-{0591EE89-4A8B-5B43-2931-21CD5BEB095E}" dt="2025-07-07T04:21:07.719" v="381" actId="20577"/>
          <ac:spMkLst>
            <pc:docMk/>
            <pc:sldMk cId="2997803589" sldId="369"/>
            <ac:spMk id="126" creationId="{10C7EC9D-5AA0-30E0-194D-5928686669B2}"/>
          </ac:spMkLst>
        </pc:spChg>
      </pc:sldChg>
      <pc:sldChg chg="modSp add ord replId">
        <pc:chgData name="Alexander Francisco Infanta Galarce" userId="S::alexander.infanta@uc.cl::c425c646-a835-4fda-9f55-82d67f094a84" providerId="AD" clId="Web-{0591EE89-4A8B-5B43-2931-21CD5BEB095E}" dt="2025-07-07T04:30:28.547" v="531"/>
        <pc:sldMkLst>
          <pc:docMk/>
          <pc:sldMk cId="1166152850" sldId="370"/>
        </pc:sldMkLst>
        <pc:spChg chg="mod">
          <ac:chgData name="Alexander Francisco Infanta Galarce" userId="S::alexander.infanta@uc.cl::c425c646-a835-4fda-9f55-82d67f094a84" providerId="AD" clId="Web-{0591EE89-4A8B-5B43-2931-21CD5BEB095E}" dt="2025-07-07T04:25:12.648" v="426" actId="20577"/>
          <ac:spMkLst>
            <pc:docMk/>
            <pc:sldMk cId="1166152850" sldId="370"/>
            <ac:spMk id="126" creationId="{B286AFEE-249D-F3EA-B4D9-38928E3B6862}"/>
          </ac:spMkLst>
        </pc:spChg>
      </pc:sldChg>
      <pc:sldChg chg="add del replId">
        <pc:chgData name="Alexander Francisco Infanta Galarce" userId="S::alexander.infanta@uc.cl::c425c646-a835-4fda-9f55-82d67f094a84" providerId="AD" clId="Web-{0591EE89-4A8B-5B43-2931-21CD5BEB095E}" dt="2025-07-07T04:22:04.221" v="388"/>
        <pc:sldMkLst>
          <pc:docMk/>
          <pc:sldMk cId="355387684" sldId="371"/>
        </pc:sldMkLst>
      </pc:sldChg>
      <pc:sldChg chg="modSp add ord replId">
        <pc:chgData name="Alexander Francisco Infanta Galarce" userId="S::alexander.infanta@uc.cl::c425c646-a835-4fda-9f55-82d67f094a84" providerId="AD" clId="Web-{0591EE89-4A8B-5B43-2931-21CD5BEB095E}" dt="2025-07-07T04:30:28.547" v="533"/>
        <pc:sldMkLst>
          <pc:docMk/>
          <pc:sldMk cId="3422265310" sldId="371"/>
        </pc:sldMkLst>
        <pc:spChg chg="mod">
          <ac:chgData name="Alexander Francisco Infanta Galarce" userId="S::alexander.infanta@uc.cl::c425c646-a835-4fda-9f55-82d67f094a84" providerId="AD" clId="Web-{0591EE89-4A8B-5B43-2931-21CD5BEB095E}" dt="2025-07-07T04:26:14.353" v="440" actId="20577"/>
          <ac:spMkLst>
            <pc:docMk/>
            <pc:sldMk cId="3422265310" sldId="371"/>
            <ac:spMk id="126" creationId="{0D364A78-5919-849E-277E-74D1D3CD1F09}"/>
          </ac:spMkLst>
        </pc:spChg>
      </pc:sldChg>
      <pc:sldChg chg="ord">
        <pc:chgData name="Alexander Francisco Infanta Galarce" userId="S::alexander.infanta@uc.cl::c425c646-a835-4fda-9f55-82d67f094a84" providerId="AD" clId="Web-{0591EE89-4A8B-5B43-2931-21CD5BEB095E}" dt="2025-07-07T04:30:58.189" v="546"/>
        <pc:sldMkLst>
          <pc:docMk/>
          <pc:sldMk cId="3181926533" sldId="372"/>
        </pc:sldMkLst>
      </pc:sldChg>
      <pc:sldChg chg="modSp add replId">
        <pc:chgData name="Alexander Francisco Infanta Galarce" userId="S::alexander.infanta@uc.cl::c425c646-a835-4fda-9f55-82d67f094a84" providerId="AD" clId="Web-{0591EE89-4A8B-5B43-2931-21CD5BEB095E}" dt="2025-07-07T04:32:28.660" v="562" actId="20577"/>
        <pc:sldMkLst>
          <pc:docMk/>
          <pc:sldMk cId="3038566506" sldId="373"/>
        </pc:sldMkLst>
        <pc:spChg chg="mod">
          <ac:chgData name="Alexander Francisco Infanta Galarce" userId="S::alexander.infanta@uc.cl::c425c646-a835-4fda-9f55-82d67f094a84" providerId="AD" clId="Web-{0591EE89-4A8B-5B43-2931-21CD5BEB095E}" dt="2025-07-07T04:32:28.660" v="562" actId="20577"/>
          <ac:spMkLst>
            <pc:docMk/>
            <pc:sldMk cId="3038566506" sldId="373"/>
            <ac:spMk id="119" creationId="{14BEDE78-F666-92B4-A4F9-75D5C5B1F024}"/>
          </ac:spMkLst>
        </pc:spChg>
      </pc:sldChg>
      <pc:sldChg chg="modSp add replId">
        <pc:chgData name="Alexander Francisco Infanta Galarce" userId="S::alexander.infanta@uc.cl::c425c646-a835-4fda-9f55-82d67f094a84" providerId="AD" clId="Web-{0591EE89-4A8B-5B43-2931-21CD5BEB095E}" dt="2025-07-07T04:34:54.508" v="625" actId="20577"/>
        <pc:sldMkLst>
          <pc:docMk/>
          <pc:sldMk cId="135564660" sldId="374"/>
        </pc:sldMkLst>
        <pc:spChg chg="mod">
          <ac:chgData name="Alexander Francisco Infanta Galarce" userId="S::alexander.infanta@uc.cl::c425c646-a835-4fda-9f55-82d67f094a84" providerId="AD" clId="Web-{0591EE89-4A8B-5B43-2931-21CD5BEB095E}" dt="2025-07-07T04:34:54.508" v="625" actId="20577"/>
          <ac:spMkLst>
            <pc:docMk/>
            <pc:sldMk cId="135564660" sldId="374"/>
            <ac:spMk id="119" creationId="{66053181-10DF-4169-8662-9F3BD8F63BC6}"/>
          </ac:spMkLst>
        </pc:spChg>
      </pc:sldChg>
      <pc:sldChg chg="modSp add del replId">
        <pc:chgData name="Alexander Francisco Infanta Galarce" userId="S::alexander.infanta@uc.cl::c425c646-a835-4fda-9f55-82d67f094a84" providerId="AD" clId="Web-{0591EE89-4A8B-5B43-2931-21CD5BEB095E}" dt="2025-07-07T04:32:04.050" v="557"/>
        <pc:sldMkLst>
          <pc:docMk/>
          <pc:sldMk cId="3175456396" sldId="374"/>
        </pc:sldMkLst>
        <pc:spChg chg="mod">
          <ac:chgData name="Alexander Francisco Infanta Galarce" userId="S::alexander.infanta@uc.cl::c425c646-a835-4fda-9f55-82d67f094a84" providerId="AD" clId="Web-{0591EE89-4A8B-5B43-2931-21CD5BEB095E}" dt="2025-07-07T04:32:03.362" v="556" actId="20577"/>
          <ac:spMkLst>
            <pc:docMk/>
            <pc:sldMk cId="3175456396" sldId="374"/>
            <ac:spMk id="119" creationId="{69DA6119-7030-2A56-FA04-5D9F2F9944A3}"/>
          </ac:spMkLst>
        </pc:spChg>
      </pc:sldChg>
      <pc:sldChg chg="modSp add replId">
        <pc:chgData name="Alexander Francisco Infanta Galarce" userId="S::alexander.infanta@uc.cl::c425c646-a835-4fda-9f55-82d67f094a84" providerId="AD" clId="Web-{0591EE89-4A8B-5B43-2931-21CD5BEB095E}" dt="2025-07-07T04:32:56.739" v="596" actId="20577"/>
        <pc:sldMkLst>
          <pc:docMk/>
          <pc:sldMk cId="2192538175" sldId="375"/>
        </pc:sldMkLst>
        <pc:spChg chg="mod">
          <ac:chgData name="Alexander Francisco Infanta Galarce" userId="S::alexander.infanta@uc.cl::c425c646-a835-4fda-9f55-82d67f094a84" providerId="AD" clId="Web-{0591EE89-4A8B-5B43-2931-21CD5BEB095E}" dt="2025-07-07T04:32:56.739" v="596" actId="20577"/>
          <ac:spMkLst>
            <pc:docMk/>
            <pc:sldMk cId="2192538175" sldId="375"/>
            <ac:spMk id="119" creationId="{F0B78718-2D8F-E594-78C9-4D2C53754EE3}"/>
          </ac:spMkLst>
        </pc:spChg>
      </pc:sldChg>
      <pc:sldChg chg="modSp add replId">
        <pc:chgData name="Alexander Francisco Infanta Galarce" userId="S::alexander.infanta@uc.cl::c425c646-a835-4fda-9f55-82d67f094a84" providerId="AD" clId="Web-{0591EE89-4A8B-5B43-2931-21CD5BEB095E}" dt="2025-07-07T04:33:09.114" v="603" actId="20577"/>
        <pc:sldMkLst>
          <pc:docMk/>
          <pc:sldMk cId="3773323429" sldId="376"/>
        </pc:sldMkLst>
        <pc:spChg chg="mod">
          <ac:chgData name="Alexander Francisco Infanta Galarce" userId="S::alexander.infanta@uc.cl::c425c646-a835-4fda-9f55-82d67f094a84" providerId="AD" clId="Web-{0591EE89-4A8B-5B43-2931-21CD5BEB095E}" dt="2025-07-07T04:33:09.114" v="603" actId="20577"/>
          <ac:spMkLst>
            <pc:docMk/>
            <pc:sldMk cId="3773323429" sldId="376"/>
            <ac:spMk id="119" creationId="{7C878652-7FFC-4C43-F540-5CA74820C904}"/>
          </ac:spMkLst>
        </pc:spChg>
      </pc:sldChg>
      <pc:sldChg chg="modSp add replId">
        <pc:chgData name="Alexander Francisco Infanta Galarce" userId="S::alexander.infanta@uc.cl::c425c646-a835-4fda-9f55-82d67f094a84" providerId="AD" clId="Web-{0591EE89-4A8B-5B43-2931-21CD5BEB095E}" dt="2025-07-07T04:34:45.054" v="624" actId="1076"/>
        <pc:sldMkLst>
          <pc:docMk/>
          <pc:sldMk cId="3074524392" sldId="377"/>
        </pc:sldMkLst>
        <pc:spChg chg="mod">
          <ac:chgData name="Alexander Francisco Infanta Galarce" userId="S::alexander.infanta@uc.cl::c425c646-a835-4fda-9f55-82d67f094a84" providerId="AD" clId="Web-{0591EE89-4A8B-5B43-2931-21CD5BEB095E}" dt="2025-07-07T04:34:45.054" v="624" actId="1076"/>
          <ac:spMkLst>
            <pc:docMk/>
            <pc:sldMk cId="3074524392" sldId="377"/>
            <ac:spMk id="119" creationId="{004325CB-A4D1-DB2E-2CBA-875C70A81BC7}"/>
          </ac:spMkLst>
        </pc:spChg>
      </pc:sldChg>
      <pc:sldChg chg="modSp add replId">
        <pc:chgData name="Alexander Francisco Infanta Galarce" userId="S::alexander.infanta@uc.cl::c425c646-a835-4fda-9f55-82d67f094a84" providerId="AD" clId="Web-{0591EE89-4A8B-5B43-2931-21CD5BEB095E}" dt="2025-07-07T04:39:21.109" v="641" actId="20577"/>
        <pc:sldMkLst>
          <pc:docMk/>
          <pc:sldMk cId="4226844805" sldId="378"/>
        </pc:sldMkLst>
        <pc:spChg chg="mod">
          <ac:chgData name="Alexander Francisco Infanta Galarce" userId="S::alexander.infanta@uc.cl::c425c646-a835-4fda-9f55-82d67f094a84" providerId="AD" clId="Web-{0591EE89-4A8B-5B43-2931-21CD5BEB095E}" dt="2025-07-07T04:38:49.546" v="632" actId="20577"/>
          <ac:spMkLst>
            <pc:docMk/>
            <pc:sldMk cId="4226844805" sldId="378"/>
            <ac:spMk id="125" creationId="{3DB6CD97-5964-A8FD-9857-272F4F2DBC13}"/>
          </ac:spMkLst>
        </pc:spChg>
        <pc:spChg chg="mod">
          <ac:chgData name="Alexander Francisco Infanta Galarce" userId="S::alexander.infanta@uc.cl::c425c646-a835-4fda-9f55-82d67f094a84" providerId="AD" clId="Web-{0591EE89-4A8B-5B43-2931-21CD5BEB095E}" dt="2025-07-07T04:39:21.109" v="641" actId="20577"/>
          <ac:spMkLst>
            <pc:docMk/>
            <pc:sldMk cId="4226844805" sldId="378"/>
            <ac:spMk id="126" creationId="{F6574890-2E35-1BB9-39A0-0B84A249C549}"/>
          </ac:spMkLst>
        </pc:spChg>
      </pc:sldChg>
      <pc:sldChg chg="addSp delSp modSp new del">
        <pc:chgData name="Alexander Francisco Infanta Galarce" userId="S::alexander.infanta@uc.cl::c425c646-a835-4fda-9f55-82d67f094a84" providerId="AD" clId="Web-{0591EE89-4A8B-5B43-2931-21CD5BEB095E}" dt="2025-07-07T04:43:58.101" v="697"/>
        <pc:sldMkLst>
          <pc:docMk/>
          <pc:sldMk cId="923943992" sldId="379"/>
        </pc:sldMkLst>
        <pc:picChg chg="add del mod">
          <ac:chgData name="Alexander Francisco Infanta Galarce" userId="S::alexander.infanta@uc.cl::c425c646-a835-4fda-9f55-82d67f094a84" providerId="AD" clId="Web-{0591EE89-4A8B-5B43-2931-21CD5BEB095E}" dt="2025-07-07T04:42:43.068" v="677"/>
          <ac:picMkLst>
            <pc:docMk/>
            <pc:sldMk cId="923943992" sldId="379"/>
            <ac:picMk id="4" creationId="{858E6685-030C-0E16-3631-E55C9518E13B}"/>
          </ac:picMkLst>
        </pc:picChg>
      </pc:sldChg>
      <pc:sldChg chg="modSp add replId">
        <pc:chgData name="Alexander Francisco Infanta Galarce" userId="S::alexander.infanta@uc.cl::c425c646-a835-4fda-9f55-82d67f094a84" providerId="AD" clId="Web-{0591EE89-4A8B-5B43-2931-21CD5BEB095E}" dt="2025-07-07T04:51:07.050" v="785" actId="1076"/>
        <pc:sldMkLst>
          <pc:docMk/>
          <pc:sldMk cId="2587740841" sldId="380"/>
        </pc:sldMkLst>
        <pc:spChg chg="mod">
          <ac:chgData name="Alexander Francisco Infanta Galarce" userId="S::alexander.infanta@uc.cl::c425c646-a835-4fda-9f55-82d67f094a84" providerId="AD" clId="Web-{0591EE89-4A8B-5B43-2931-21CD5BEB095E}" dt="2025-07-07T04:51:07.050" v="785" actId="1076"/>
          <ac:spMkLst>
            <pc:docMk/>
            <pc:sldMk cId="2587740841" sldId="380"/>
            <ac:spMk id="125" creationId="{72EC5C05-0589-EE14-1D46-DADD4FCB5953}"/>
          </ac:spMkLst>
        </pc:spChg>
        <pc:spChg chg="mod">
          <ac:chgData name="Alexander Francisco Infanta Galarce" userId="S::alexander.infanta@uc.cl::c425c646-a835-4fda-9f55-82d67f094a84" providerId="AD" clId="Web-{0591EE89-4A8B-5B43-2931-21CD5BEB095E}" dt="2025-07-07T04:51:02.972" v="784" actId="1076"/>
          <ac:spMkLst>
            <pc:docMk/>
            <pc:sldMk cId="2587740841" sldId="380"/>
            <ac:spMk id="126" creationId="{CD9CD656-9262-D55B-E608-D5251F2F05B6}"/>
          </ac:spMkLst>
        </pc:spChg>
      </pc:sldChg>
      <pc:sldChg chg="addSp delSp modSp add replId">
        <pc:chgData name="Alexander Francisco Infanta Galarce" userId="S::alexander.infanta@uc.cl::c425c646-a835-4fda-9f55-82d67f094a84" providerId="AD" clId="Web-{0591EE89-4A8B-5B43-2931-21CD5BEB095E}" dt="2025-07-07T04:50:09.846" v="775" actId="1076"/>
        <pc:sldMkLst>
          <pc:docMk/>
          <pc:sldMk cId="4121252385" sldId="381"/>
        </pc:sldMkLst>
        <pc:spChg chg="add del mod">
          <ac:chgData name="Alexander Francisco Infanta Galarce" userId="S::alexander.infanta@uc.cl::c425c646-a835-4fda-9f55-82d67f094a84" providerId="AD" clId="Web-{0591EE89-4A8B-5B43-2931-21CD5BEB095E}" dt="2025-07-07T04:45:30.807" v="723"/>
          <ac:spMkLst>
            <pc:docMk/>
            <pc:sldMk cId="4121252385" sldId="381"/>
            <ac:spMk id="3" creationId="{CE8F62B0-1892-7848-101F-DDA09DEA0BB5}"/>
          </ac:spMkLst>
        </pc:spChg>
        <pc:spChg chg="add mod">
          <ac:chgData name="Alexander Francisco Infanta Galarce" userId="S::alexander.infanta@uc.cl::c425c646-a835-4fda-9f55-82d67f094a84" providerId="AD" clId="Web-{0591EE89-4A8B-5B43-2931-21CD5BEB095E}" dt="2025-07-07T04:47:21.732" v="739" actId="20577"/>
          <ac:spMkLst>
            <pc:docMk/>
            <pc:sldMk cId="4121252385" sldId="381"/>
            <ac:spMk id="5" creationId="{E8E77A3A-32D8-5E67-A649-E9F54D3838AD}"/>
          </ac:spMkLst>
        </pc:spChg>
        <pc:spChg chg="del">
          <ac:chgData name="Alexander Francisco Infanta Galarce" userId="S::alexander.infanta@uc.cl::c425c646-a835-4fda-9f55-82d67f094a84" providerId="AD" clId="Web-{0591EE89-4A8B-5B43-2931-21CD5BEB095E}" dt="2025-07-07T04:45:24.900" v="722"/>
          <ac:spMkLst>
            <pc:docMk/>
            <pc:sldMk cId="4121252385" sldId="381"/>
            <ac:spMk id="125" creationId="{F0E7C4AD-A8AC-F3C9-4261-CC2B36D44A69}"/>
          </ac:spMkLst>
        </pc:spChg>
        <pc:spChg chg="mod">
          <ac:chgData name="Alexander Francisco Infanta Galarce" userId="S::alexander.infanta@uc.cl::c425c646-a835-4fda-9f55-82d67f094a84" providerId="AD" clId="Web-{0591EE89-4A8B-5B43-2931-21CD5BEB095E}" dt="2025-07-07T04:50:09.846" v="775" actId="1076"/>
          <ac:spMkLst>
            <pc:docMk/>
            <pc:sldMk cId="4121252385" sldId="381"/>
            <ac:spMk id="126" creationId="{E8826A04-D64E-4BCF-32C1-22A0BCC829BD}"/>
          </ac:spMkLst>
        </pc:spChg>
      </pc:sldChg>
      <pc:sldChg chg="modSp add del replId">
        <pc:chgData name="Alexander Francisco Infanta Galarce" userId="S::alexander.infanta@uc.cl::c425c646-a835-4fda-9f55-82d67f094a84" providerId="AD" clId="Web-{0591EE89-4A8B-5B43-2931-21CD5BEB095E}" dt="2025-07-07T04:45:35.963" v="725"/>
        <pc:sldMkLst>
          <pc:docMk/>
          <pc:sldMk cId="2483096227" sldId="382"/>
        </pc:sldMkLst>
        <pc:spChg chg="mod">
          <ac:chgData name="Alexander Francisco Infanta Galarce" userId="S::alexander.infanta@uc.cl::c425c646-a835-4fda-9f55-82d67f094a84" providerId="AD" clId="Web-{0591EE89-4A8B-5B43-2931-21CD5BEB095E}" dt="2025-07-07T04:44:13.726" v="702" actId="20577"/>
          <ac:spMkLst>
            <pc:docMk/>
            <pc:sldMk cId="2483096227" sldId="382"/>
            <ac:spMk id="126" creationId="{16EF2D0E-1532-A3E6-D4E5-192C40C0FCC4}"/>
          </ac:spMkLst>
        </pc:spChg>
      </pc:sldChg>
      <pc:sldChg chg="modSp add replId">
        <pc:chgData name="Alexander Francisco Infanta Galarce" userId="S::alexander.infanta@uc.cl::c425c646-a835-4fda-9f55-82d67f094a84" providerId="AD" clId="Web-{0591EE89-4A8B-5B43-2931-21CD5BEB095E}" dt="2025-07-07T05:17:15.734" v="1056" actId="20577"/>
        <pc:sldMkLst>
          <pc:docMk/>
          <pc:sldMk cId="723256899" sldId="383"/>
        </pc:sldMkLst>
        <pc:spChg chg="mod">
          <ac:chgData name="Alexander Francisco Infanta Galarce" userId="S::alexander.infanta@uc.cl::c425c646-a835-4fda-9f55-82d67f094a84" providerId="AD" clId="Web-{0591EE89-4A8B-5B43-2931-21CD5BEB095E}" dt="2025-07-07T05:00:13.097" v="823" actId="20577"/>
          <ac:spMkLst>
            <pc:docMk/>
            <pc:sldMk cId="723256899" sldId="383"/>
            <ac:spMk id="125" creationId="{86E34954-684E-DD79-2350-4A1C07E4AA94}"/>
          </ac:spMkLst>
        </pc:spChg>
        <pc:spChg chg="mod">
          <ac:chgData name="Alexander Francisco Infanta Galarce" userId="S::alexander.infanta@uc.cl::c425c646-a835-4fda-9f55-82d67f094a84" providerId="AD" clId="Web-{0591EE89-4A8B-5B43-2931-21CD5BEB095E}" dt="2025-07-07T05:17:15.734" v="1056" actId="20577"/>
          <ac:spMkLst>
            <pc:docMk/>
            <pc:sldMk cId="723256899" sldId="383"/>
            <ac:spMk id="126" creationId="{22B38A6A-307F-91F3-2983-55C3EDBC7BCF}"/>
          </ac:spMkLst>
        </pc:spChg>
      </pc:sldChg>
      <pc:sldChg chg="addSp delSp modSp new del">
        <pc:chgData name="Alexander Francisco Infanta Galarce" userId="S::alexander.infanta@uc.cl::c425c646-a835-4fda-9f55-82d67f094a84" providerId="AD" clId="Web-{0591EE89-4A8B-5B43-2931-21CD5BEB095E}" dt="2025-07-07T04:57:40.842" v="799"/>
        <pc:sldMkLst>
          <pc:docMk/>
          <pc:sldMk cId="3090103376" sldId="383"/>
        </pc:sldMkLst>
        <pc:spChg chg="del">
          <ac:chgData name="Alexander Francisco Infanta Galarce" userId="S::alexander.infanta@uc.cl::c425c646-a835-4fda-9f55-82d67f094a84" providerId="AD" clId="Web-{0591EE89-4A8B-5B43-2931-21CD5BEB095E}" dt="2025-07-07T04:55:46.511" v="794"/>
          <ac:spMkLst>
            <pc:docMk/>
            <pc:sldMk cId="3090103376" sldId="383"/>
            <ac:spMk id="2" creationId="{11A7D915-01C1-61FB-4501-377217B81A4F}"/>
          </ac:spMkLst>
        </pc:spChg>
        <pc:spChg chg="add del mod">
          <ac:chgData name="Alexander Francisco Infanta Galarce" userId="S::alexander.infanta@uc.cl::c425c646-a835-4fda-9f55-82d67f094a84" providerId="AD" clId="Web-{0591EE89-4A8B-5B43-2931-21CD5BEB095E}" dt="2025-07-07T04:55:45.183" v="793"/>
          <ac:spMkLst>
            <pc:docMk/>
            <pc:sldMk cId="3090103376" sldId="383"/>
            <ac:spMk id="6" creationId="{9C860961-294B-AE17-3958-53D3F50A86B9}"/>
          </ac:spMkLst>
        </pc:spChg>
        <pc:picChg chg="add del mod">
          <ac:chgData name="Alexander Francisco Infanta Galarce" userId="S::alexander.infanta@uc.cl::c425c646-a835-4fda-9f55-82d67f094a84" providerId="AD" clId="Web-{0591EE89-4A8B-5B43-2931-21CD5BEB095E}" dt="2025-07-07T04:55:48.621" v="796"/>
          <ac:picMkLst>
            <pc:docMk/>
            <pc:sldMk cId="3090103376" sldId="383"/>
            <ac:picMk id="3" creationId="{4060FECF-B19A-A45C-EBBB-18571B21FCAC}"/>
          </ac:picMkLst>
        </pc:picChg>
        <pc:picChg chg="add del mod">
          <ac:chgData name="Alexander Francisco Infanta Galarce" userId="S::alexander.infanta@uc.cl::c425c646-a835-4fda-9f55-82d67f094a84" providerId="AD" clId="Web-{0591EE89-4A8B-5B43-2931-21CD5BEB095E}" dt="2025-07-07T04:55:47.652" v="795"/>
          <ac:picMkLst>
            <pc:docMk/>
            <pc:sldMk cId="3090103376" sldId="383"/>
            <ac:picMk id="4" creationId="{31878137-46EB-0B65-1F76-64F3039CD6D8}"/>
          </ac:picMkLst>
        </pc:picChg>
        <pc:picChg chg="add del mod">
          <ac:chgData name="Alexander Francisco Infanta Galarce" userId="S::alexander.infanta@uc.cl::c425c646-a835-4fda-9f55-82d67f094a84" providerId="AD" clId="Web-{0591EE89-4A8B-5B43-2931-21CD5BEB095E}" dt="2025-07-07T04:55:53.433" v="798"/>
          <ac:picMkLst>
            <pc:docMk/>
            <pc:sldMk cId="3090103376" sldId="383"/>
            <ac:picMk id="5" creationId="{8B69ED52-9C97-7277-981E-CBA84010254A}"/>
          </ac:picMkLst>
        </pc:picChg>
      </pc:sldChg>
      <pc:sldChg chg="add del replId">
        <pc:chgData name="Alexander Francisco Infanta Galarce" userId="S::alexander.infanta@uc.cl::c425c646-a835-4fda-9f55-82d67f094a84" providerId="AD" clId="Web-{0591EE89-4A8B-5B43-2931-21CD5BEB095E}" dt="2025-07-07T05:01:47.287" v="846"/>
        <pc:sldMkLst>
          <pc:docMk/>
          <pc:sldMk cId="1627739201" sldId="384"/>
        </pc:sldMkLst>
      </pc:sldChg>
      <pc:sldChg chg="add del replId">
        <pc:chgData name="Alexander Francisco Infanta Galarce" userId="S::alexander.infanta@uc.cl::c425c646-a835-4fda-9f55-82d67f094a84" providerId="AD" clId="Web-{0591EE89-4A8B-5B43-2931-21CD5BEB095E}" dt="2025-07-07T05:03:01.367" v="862"/>
        <pc:sldMkLst>
          <pc:docMk/>
          <pc:sldMk cId="1929610513" sldId="384"/>
        </pc:sldMkLst>
      </pc:sldChg>
      <pc:sldChg chg="delSp new del">
        <pc:chgData name="Alexander Francisco Infanta Galarce" userId="S::alexander.infanta@uc.cl::c425c646-a835-4fda-9f55-82d67f094a84" providerId="AD" clId="Web-{0591EE89-4A8B-5B43-2931-21CD5BEB095E}" dt="2025-07-07T04:57:41.577" v="800"/>
        <pc:sldMkLst>
          <pc:docMk/>
          <pc:sldMk cId="4218438902" sldId="384"/>
        </pc:sldMkLst>
        <pc:spChg chg="del">
          <ac:chgData name="Alexander Francisco Infanta Galarce" userId="S::alexander.infanta@uc.cl::c425c646-a835-4fda-9f55-82d67f094a84" providerId="AD" clId="Web-{0591EE89-4A8B-5B43-2931-21CD5BEB095E}" dt="2025-07-07T04:55:51.449" v="797"/>
          <ac:spMkLst>
            <pc:docMk/>
            <pc:sldMk cId="4218438902" sldId="384"/>
            <ac:spMk id="2" creationId="{49816E71-79FF-F044-8FE7-49994A2EB2AD}"/>
          </ac:spMkLst>
        </pc:spChg>
      </pc:sldChg>
      <pc:sldChg chg="add del replId">
        <pc:chgData name="Alexander Francisco Infanta Galarce" userId="S::alexander.infanta@uc.cl::c425c646-a835-4fda-9f55-82d67f094a84" providerId="AD" clId="Web-{0591EE89-4A8B-5B43-2931-21CD5BEB095E}" dt="2025-07-07T05:01:45.302" v="845"/>
        <pc:sldMkLst>
          <pc:docMk/>
          <pc:sldMk cId="2952474272" sldId="385"/>
        </pc:sldMkLst>
      </pc:sldChg>
      <pc:sldChg chg="modSp add replId">
        <pc:chgData name="Alexander Francisco Infanta Galarce" userId="S::alexander.infanta@uc.cl::c425c646-a835-4fda-9f55-82d67f094a84" providerId="AD" clId="Web-{0591EE89-4A8B-5B43-2931-21CD5BEB095E}" dt="2025-07-07T05:16:13.811" v="1052" actId="20577"/>
        <pc:sldMkLst>
          <pc:docMk/>
          <pc:sldMk cId="4268412971" sldId="385"/>
        </pc:sldMkLst>
        <pc:spChg chg="mod">
          <ac:chgData name="Alexander Francisco Infanta Galarce" userId="S::alexander.infanta@uc.cl::c425c646-a835-4fda-9f55-82d67f094a84" providerId="AD" clId="Web-{0591EE89-4A8B-5B43-2931-21CD5BEB095E}" dt="2025-07-07T05:03:13.945" v="877" actId="20577"/>
          <ac:spMkLst>
            <pc:docMk/>
            <pc:sldMk cId="4268412971" sldId="385"/>
            <ac:spMk id="125" creationId="{CA454B27-91F3-DABF-F159-D85337A18A7D}"/>
          </ac:spMkLst>
        </pc:spChg>
        <pc:spChg chg="mod">
          <ac:chgData name="Alexander Francisco Infanta Galarce" userId="S::alexander.infanta@uc.cl::c425c646-a835-4fda-9f55-82d67f094a84" providerId="AD" clId="Web-{0591EE89-4A8B-5B43-2931-21CD5BEB095E}" dt="2025-07-07T05:16:13.811" v="1052" actId="20577"/>
          <ac:spMkLst>
            <pc:docMk/>
            <pc:sldMk cId="4268412971" sldId="385"/>
            <ac:spMk id="126" creationId="{8B1274A1-2B99-F246-05F8-4E917F243A3D}"/>
          </ac:spMkLst>
        </pc:spChg>
      </pc:sldChg>
      <pc:sldChg chg="addSp delSp modSp add replId">
        <pc:chgData name="Alexander Francisco Infanta Galarce" userId="S::alexander.infanta@uc.cl::c425c646-a835-4fda-9f55-82d67f094a84" providerId="AD" clId="Web-{0591EE89-4A8B-5B43-2931-21CD5BEB095E}" dt="2025-07-07T05:06:11.138" v="914" actId="1076"/>
        <pc:sldMkLst>
          <pc:docMk/>
          <pc:sldMk cId="2292190301" sldId="386"/>
        </pc:sldMkLst>
        <pc:spChg chg="add del mod">
          <ac:chgData name="Alexander Francisco Infanta Galarce" userId="S::alexander.infanta@uc.cl::c425c646-a835-4fda-9f55-82d67f094a84" providerId="AD" clId="Web-{0591EE89-4A8B-5B43-2931-21CD5BEB095E}" dt="2025-07-07T05:04:47.557" v="895"/>
          <ac:spMkLst>
            <pc:docMk/>
            <pc:sldMk cId="2292190301" sldId="386"/>
            <ac:spMk id="2" creationId="{24C5F459-5D83-5399-B6CC-996700342D1E}"/>
          </ac:spMkLst>
        </pc:spChg>
        <pc:spChg chg="mod">
          <ac:chgData name="Alexander Francisco Infanta Galarce" userId="S::alexander.infanta@uc.cl::c425c646-a835-4fda-9f55-82d67f094a84" providerId="AD" clId="Web-{0591EE89-4A8B-5B43-2931-21CD5BEB095E}" dt="2025-07-07T05:04:54.886" v="897" actId="20577"/>
          <ac:spMkLst>
            <pc:docMk/>
            <pc:sldMk cId="2292190301" sldId="386"/>
            <ac:spMk id="125" creationId="{89675899-36A6-3320-49B7-10C327881D8E}"/>
          </ac:spMkLst>
        </pc:spChg>
        <pc:spChg chg="mod">
          <ac:chgData name="Alexander Francisco Infanta Galarce" userId="S::alexander.infanta@uc.cl::c425c646-a835-4fda-9f55-82d67f094a84" providerId="AD" clId="Web-{0591EE89-4A8B-5B43-2931-21CD5BEB095E}" dt="2025-07-07T05:06:07.731" v="913" actId="20577"/>
          <ac:spMkLst>
            <pc:docMk/>
            <pc:sldMk cId="2292190301" sldId="386"/>
            <ac:spMk id="126" creationId="{51656B49-1847-BD6E-4BD3-E891CE100B3E}"/>
          </ac:spMkLst>
        </pc:spChg>
        <pc:picChg chg="add mod">
          <ac:chgData name="Alexander Francisco Infanta Galarce" userId="S::alexander.infanta@uc.cl::c425c646-a835-4fda-9f55-82d67f094a84" providerId="AD" clId="Web-{0591EE89-4A8B-5B43-2931-21CD5BEB095E}" dt="2025-07-07T05:06:11.138" v="914" actId="1076"/>
          <ac:picMkLst>
            <pc:docMk/>
            <pc:sldMk cId="2292190301" sldId="386"/>
            <ac:picMk id="3" creationId="{4485D34F-2924-3B1B-C0A0-8B96258027AF}"/>
          </ac:picMkLst>
        </pc:picChg>
      </pc:sldChg>
      <pc:sldChg chg="add del replId">
        <pc:chgData name="Alexander Francisco Infanta Galarce" userId="S::alexander.infanta@uc.cl::c425c646-a835-4fda-9f55-82d67f094a84" providerId="AD" clId="Web-{0591EE89-4A8B-5B43-2931-21CD5BEB095E}" dt="2025-07-07T05:09:05.955" v="972"/>
        <pc:sldMkLst>
          <pc:docMk/>
          <pc:sldMk cId="14758483" sldId="387"/>
        </pc:sldMkLst>
      </pc:sldChg>
      <pc:sldChg chg="addSp modSp add replId">
        <pc:chgData name="Alexander Francisco Infanta Galarce" userId="S::alexander.infanta@uc.cl::c425c646-a835-4fda-9f55-82d67f094a84" providerId="AD" clId="Web-{0591EE89-4A8B-5B43-2931-21CD5BEB095E}" dt="2025-07-07T05:08:11.282" v="961" actId="20577"/>
        <pc:sldMkLst>
          <pc:docMk/>
          <pc:sldMk cId="668202271" sldId="388"/>
        </pc:sldMkLst>
        <pc:spChg chg="add mod">
          <ac:chgData name="Alexander Francisco Infanta Galarce" userId="S::alexander.infanta@uc.cl::c425c646-a835-4fda-9f55-82d67f094a84" providerId="AD" clId="Web-{0591EE89-4A8B-5B43-2931-21CD5BEB095E}" dt="2025-07-07T05:08:11.282" v="961" actId="20577"/>
          <ac:spMkLst>
            <pc:docMk/>
            <pc:sldMk cId="668202271" sldId="388"/>
            <ac:spMk id="4" creationId="{7BF7D13D-6C98-FCAD-2A73-91CEAF702420}"/>
          </ac:spMkLst>
        </pc:spChg>
        <pc:spChg chg="mod">
          <ac:chgData name="Alexander Francisco Infanta Galarce" userId="S::alexander.infanta@uc.cl::c425c646-a835-4fda-9f55-82d67f094a84" providerId="AD" clId="Web-{0591EE89-4A8B-5B43-2931-21CD5BEB095E}" dt="2025-07-07T05:06:32.685" v="925" actId="20577"/>
          <ac:spMkLst>
            <pc:docMk/>
            <pc:sldMk cId="668202271" sldId="388"/>
            <ac:spMk id="125" creationId="{54790ED8-F4E4-766A-7609-1B1EA1DFB0A1}"/>
          </ac:spMkLst>
        </pc:spChg>
        <pc:spChg chg="mod">
          <ac:chgData name="Alexander Francisco Infanta Galarce" userId="S::alexander.infanta@uc.cl::c425c646-a835-4fda-9f55-82d67f094a84" providerId="AD" clId="Web-{0591EE89-4A8B-5B43-2931-21CD5BEB095E}" dt="2025-07-07T05:06:57.920" v="934" actId="14100"/>
          <ac:spMkLst>
            <pc:docMk/>
            <pc:sldMk cId="668202271" sldId="388"/>
            <ac:spMk id="126" creationId="{5F65D6EF-4700-2D80-2CC6-C955F8C0A1CB}"/>
          </ac:spMkLst>
        </pc:spChg>
        <pc:picChg chg="mod">
          <ac:chgData name="Alexander Francisco Infanta Galarce" userId="S::alexander.infanta@uc.cl::c425c646-a835-4fda-9f55-82d67f094a84" providerId="AD" clId="Web-{0591EE89-4A8B-5B43-2931-21CD5BEB095E}" dt="2025-07-07T05:07:27.890" v="946" actId="1076"/>
          <ac:picMkLst>
            <pc:docMk/>
            <pc:sldMk cId="668202271" sldId="388"/>
            <ac:picMk id="3" creationId="{B36809F5-3C9B-7689-6790-D899399CBE5C}"/>
          </ac:picMkLst>
        </pc:picChg>
      </pc:sldChg>
      <pc:sldChg chg="modSp add replId">
        <pc:chgData name="Alexander Francisco Infanta Galarce" userId="S::alexander.infanta@uc.cl::c425c646-a835-4fda-9f55-82d67f094a84" providerId="AD" clId="Web-{0591EE89-4A8B-5B43-2931-21CD5BEB095E}" dt="2025-07-07T05:09:22.440" v="974" actId="1076"/>
        <pc:sldMkLst>
          <pc:docMk/>
          <pc:sldMk cId="3996786884" sldId="389"/>
        </pc:sldMkLst>
        <pc:spChg chg="mod">
          <ac:chgData name="Alexander Francisco Infanta Galarce" userId="S::alexander.infanta@uc.cl::c425c646-a835-4fda-9f55-82d67f094a84" providerId="AD" clId="Web-{0591EE89-4A8B-5B43-2931-21CD5BEB095E}" dt="2025-07-07T05:09:18.752" v="973" actId="20577"/>
          <ac:spMkLst>
            <pc:docMk/>
            <pc:sldMk cId="3996786884" sldId="389"/>
            <ac:spMk id="126" creationId="{F3B49131-BE5D-1DDD-35A5-8E08514277F5}"/>
          </ac:spMkLst>
        </pc:spChg>
        <pc:picChg chg="mod">
          <ac:chgData name="Alexander Francisco Infanta Galarce" userId="S::alexander.infanta@uc.cl::c425c646-a835-4fda-9f55-82d67f094a84" providerId="AD" clId="Web-{0591EE89-4A8B-5B43-2931-21CD5BEB095E}" dt="2025-07-07T05:09:22.440" v="974" actId="1076"/>
          <ac:picMkLst>
            <pc:docMk/>
            <pc:sldMk cId="3996786884" sldId="389"/>
            <ac:picMk id="3" creationId="{1E4AA4C4-7BF3-6C76-75ED-49C796AE6E98}"/>
          </ac:picMkLst>
        </pc:picChg>
      </pc:sldChg>
      <pc:sldChg chg="new del">
        <pc:chgData name="Alexander Francisco Infanta Galarce" userId="S::alexander.infanta@uc.cl::c425c646-a835-4fda-9f55-82d67f094a84" providerId="AD" clId="Web-{0591EE89-4A8B-5B43-2931-21CD5BEB095E}" dt="2025-07-07T05:08:19.907" v="963"/>
        <pc:sldMkLst>
          <pc:docMk/>
          <pc:sldMk cId="4053800351" sldId="389"/>
        </pc:sldMkLst>
      </pc:sldChg>
      <pc:sldChg chg="add del replId">
        <pc:chgData name="Alexander Francisco Infanta Galarce" userId="S::alexander.infanta@uc.cl::c425c646-a835-4fda-9f55-82d67f094a84" providerId="AD" clId="Web-{0591EE89-4A8B-5B43-2931-21CD5BEB095E}" dt="2025-07-07T05:09:28.299" v="976"/>
        <pc:sldMkLst>
          <pc:docMk/>
          <pc:sldMk cId="2468772522" sldId="390"/>
        </pc:sldMkLst>
      </pc:sldChg>
      <pc:sldChg chg="addSp delSp modSp add replId">
        <pc:chgData name="Alexander Francisco Infanta Galarce" userId="S::alexander.infanta@uc.cl::c425c646-a835-4fda-9f55-82d67f094a84" providerId="AD" clId="Web-{0591EE89-4A8B-5B43-2931-21CD5BEB095E}" dt="2025-07-07T05:12:19.851" v="1015"/>
        <pc:sldMkLst>
          <pc:docMk/>
          <pc:sldMk cId="1593733453" sldId="391"/>
        </pc:sldMkLst>
        <pc:spChg chg="mod">
          <ac:chgData name="Alexander Francisco Infanta Galarce" userId="S::alexander.infanta@uc.cl::c425c646-a835-4fda-9f55-82d67f094a84" providerId="AD" clId="Web-{0591EE89-4A8B-5B43-2931-21CD5BEB095E}" dt="2025-07-07T05:09:39.128" v="985" actId="20577"/>
          <ac:spMkLst>
            <pc:docMk/>
            <pc:sldMk cId="1593733453" sldId="391"/>
            <ac:spMk id="125" creationId="{F92EAB40-8F71-6AD8-D15B-5A5170C25076}"/>
          </ac:spMkLst>
        </pc:spChg>
        <pc:spChg chg="mod">
          <ac:chgData name="Alexander Francisco Infanta Galarce" userId="S::alexander.infanta@uc.cl::c425c646-a835-4fda-9f55-82d67f094a84" providerId="AD" clId="Web-{0591EE89-4A8B-5B43-2931-21CD5BEB095E}" dt="2025-07-07T05:10:36.192" v="989" actId="14100"/>
          <ac:spMkLst>
            <pc:docMk/>
            <pc:sldMk cId="1593733453" sldId="391"/>
            <ac:spMk id="126" creationId="{967803A9-A09D-9310-2344-3CDF0830FCA6}"/>
          </ac:spMkLst>
        </pc:spChg>
        <pc:picChg chg="add del mod modCrop">
          <ac:chgData name="Alexander Francisco Infanta Galarce" userId="S::alexander.infanta@uc.cl::c425c646-a835-4fda-9f55-82d67f094a84" providerId="AD" clId="Web-{0591EE89-4A8B-5B43-2931-21CD5BEB095E}" dt="2025-07-07T05:12:19.851" v="1015"/>
          <ac:picMkLst>
            <pc:docMk/>
            <pc:sldMk cId="1593733453" sldId="391"/>
            <ac:picMk id="2" creationId="{B0426804-4407-A300-DE70-BABBAB8AC8CE}"/>
          </ac:picMkLst>
        </pc:picChg>
        <pc:picChg chg="del">
          <ac:chgData name="Alexander Francisco Infanta Galarce" userId="S::alexander.infanta@uc.cl::c425c646-a835-4fda-9f55-82d67f094a84" providerId="AD" clId="Web-{0591EE89-4A8B-5B43-2931-21CD5BEB095E}" dt="2025-07-07T05:09:33.300" v="977"/>
          <ac:picMkLst>
            <pc:docMk/>
            <pc:sldMk cId="1593733453" sldId="391"/>
            <ac:picMk id="3" creationId="{3A5C3031-E138-923F-89B0-1954EBB329D5}"/>
          </ac:picMkLst>
        </pc:picChg>
        <pc:picChg chg="add mod modCrop">
          <ac:chgData name="Alexander Francisco Infanta Galarce" userId="S::alexander.infanta@uc.cl::c425c646-a835-4fda-9f55-82d67f094a84" providerId="AD" clId="Web-{0591EE89-4A8B-5B43-2931-21CD5BEB095E}" dt="2025-07-07T05:11:04.896" v="997" actId="1076"/>
          <ac:picMkLst>
            <pc:docMk/>
            <pc:sldMk cId="1593733453" sldId="391"/>
            <ac:picMk id="4" creationId="{7DBC520A-11F9-7434-D5C0-2ABAACC72473}"/>
          </ac:picMkLst>
        </pc:picChg>
      </pc:sldChg>
      <pc:sldChg chg="addSp delSp modSp add replId">
        <pc:chgData name="Alexander Francisco Infanta Galarce" userId="S::alexander.infanta@uc.cl::c425c646-a835-4fda-9f55-82d67f094a84" providerId="AD" clId="Web-{0591EE89-4A8B-5B43-2931-21CD5BEB095E}" dt="2025-07-07T05:15:12.809" v="1043"/>
        <pc:sldMkLst>
          <pc:docMk/>
          <pc:sldMk cId="2898050828" sldId="392"/>
        </pc:sldMkLst>
        <pc:spChg chg="add del mod">
          <ac:chgData name="Alexander Francisco Infanta Galarce" userId="S::alexander.infanta@uc.cl::c425c646-a835-4fda-9f55-82d67f094a84" providerId="AD" clId="Web-{0591EE89-4A8B-5B43-2931-21CD5BEB095E}" dt="2025-07-07T05:13:27.634" v="1024"/>
          <ac:spMkLst>
            <pc:docMk/>
            <pc:sldMk cId="2898050828" sldId="392"/>
            <ac:spMk id="5" creationId="{69D64BFC-0B34-B65E-8599-F11E643CE64C}"/>
          </ac:spMkLst>
        </pc:spChg>
        <pc:spChg chg="add del mod">
          <ac:chgData name="Alexander Francisco Infanta Galarce" userId="S::alexander.infanta@uc.cl::c425c646-a835-4fda-9f55-82d67f094a84" providerId="AD" clId="Web-{0591EE89-4A8B-5B43-2931-21CD5BEB095E}" dt="2025-07-07T05:13:20.603" v="1023"/>
          <ac:spMkLst>
            <pc:docMk/>
            <pc:sldMk cId="2898050828" sldId="392"/>
            <ac:spMk id="7" creationId="{ABD1AB3E-1F7F-72C6-456C-A4A4DE4EBE23}"/>
          </ac:spMkLst>
        </pc:spChg>
        <pc:spChg chg="add del mod">
          <ac:chgData name="Alexander Francisco Infanta Galarce" userId="S::alexander.infanta@uc.cl::c425c646-a835-4fda-9f55-82d67f094a84" providerId="AD" clId="Web-{0591EE89-4A8B-5B43-2931-21CD5BEB095E}" dt="2025-07-07T05:13:34.244" v="1026"/>
          <ac:spMkLst>
            <pc:docMk/>
            <pc:sldMk cId="2898050828" sldId="392"/>
            <ac:spMk id="9" creationId="{5BF768EA-CD7D-7F88-A8D5-850EA19CAA65}"/>
          </ac:spMkLst>
        </pc:spChg>
        <pc:spChg chg="add del mod">
          <ac:chgData name="Alexander Francisco Infanta Galarce" userId="S::alexander.infanta@uc.cl::c425c646-a835-4fda-9f55-82d67f094a84" providerId="AD" clId="Web-{0591EE89-4A8B-5B43-2931-21CD5BEB095E}" dt="2025-07-07T05:15:12.809" v="1043"/>
          <ac:spMkLst>
            <pc:docMk/>
            <pc:sldMk cId="2898050828" sldId="392"/>
            <ac:spMk id="11" creationId="{96EBA535-745F-AC93-A51B-CBB0BA952C0F}"/>
          </ac:spMkLst>
        </pc:spChg>
        <pc:spChg chg="del mod">
          <ac:chgData name="Alexander Francisco Infanta Galarce" userId="S::alexander.infanta@uc.cl::c425c646-a835-4fda-9f55-82d67f094a84" providerId="AD" clId="Web-{0591EE89-4A8B-5B43-2931-21CD5BEB095E}" dt="2025-07-07T05:12:58.961" v="1016"/>
          <ac:spMkLst>
            <pc:docMk/>
            <pc:sldMk cId="2898050828" sldId="392"/>
            <ac:spMk id="126" creationId="{B0E37D7C-C376-ED07-5DEB-335150F9EAA8}"/>
          </ac:spMkLst>
        </pc:spChg>
        <pc:picChg chg="mod">
          <ac:chgData name="Alexander Francisco Infanta Galarce" userId="S::alexander.infanta@uc.cl::c425c646-a835-4fda-9f55-82d67f094a84" providerId="AD" clId="Web-{0591EE89-4A8B-5B43-2931-21CD5BEB095E}" dt="2025-07-07T05:12:12.257" v="1013" actId="1076"/>
          <ac:picMkLst>
            <pc:docMk/>
            <pc:sldMk cId="2898050828" sldId="392"/>
            <ac:picMk id="2" creationId="{EDB7D1EE-C86F-6050-A2E9-FC4325B1F536}"/>
          </ac:picMkLst>
        </pc:picChg>
        <pc:picChg chg="mod modCrop">
          <ac:chgData name="Alexander Francisco Infanta Galarce" userId="S::alexander.infanta@uc.cl::c425c646-a835-4fda-9f55-82d67f094a84" providerId="AD" clId="Web-{0591EE89-4A8B-5B43-2931-21CD5BEB095E}" dt="2025-07-07T05:12:13.726" v="1014" actId="1076"/>
          <ac:picMkLst>
            <pc:docMk/>
            <pc:sldMk cId="2898050828" sldId="392"/>
            <ac:picMk id="4" creationId="{3309F986-F939-FA78-5965-E476F30BFE03}"/>
          </ac:picMkLst>
        </pc:picChg>
      </pc:sldChg>
    </pc:docChg>
  </pc:docChgLst>
  <pc:docChgLst>
    <pc:chgData name="Joaquín Augusto Peralta Pérez" userId="S::jperaltaperez@uc.cl::8ebc7d4c-1870-45f0-bdb3-ceb944184018" providerId="AD" clId="Web-{F5FF45C0-517A-8452-B993-C625E481F65E}"/>
    <pc:docChg chg="modSld">
      <pc:chgData name="Joaquín Augusto Peralta Pérez" userId="S::jperaltaperez@uc.cl::8ebc7d4c-1870-45f0-bdb3-ceb944184018" providerId="AD" clId="Web-{F5FF45C0-517A-8452-B993-C625E481F65E}" dt="2025-06-18T18:00:10.571" v="1"/>
      <pc:docMkLst>
        <pc:docMk/>
      </pc:docMkLst>
      <pc:sldChg chg="modSp">
        <pc:chgData name="Joaquín Augusto Peralta Pérez" userId="S::jperaltaperez@uc.cl::8ebc7d4c-1870-45f0-bdb3-ceb944184018" providerId="AD" clId="Web-{F5FF45C0-517A-8452-B993-C625E481F65E}" dt="2025-06-18T18:00:10.571" v="1"/>
        <pc:sldMkLst>
          <pc:docMk/>
          <pc:sldMk cId="2605348068" sldId="342"/>
        </pc:sldMkLst>
      </pc:sldChg>
    </pc:docChg>
  </pc:docChgLst>
  <pc:docChgLst>
    <pc:chgData clId="Web-{91CBF602-E5FA-8DC3-E768-A4C26ED5D05B}"/>
    <pc:docChg chg="modSld">
      <pc:chgData name="" userId="" providerId="" clId="Web-{91CBF602-E5FA-8DC3-E768-A4C26ED5D05B}" dt="2025-06-17T19:18:28.807" v="17" actId="20577"/>
      <pc:docMkLst>
        <pc:docMk/>
      </pc:docMkLst>
      <pc:sldChg chg="modSp">
        <pc:chgData name="" userId="" providerId="" clId="Web-{91CBF602-E5FA-8DC3-E768-A4C26ED5D05B}" dt="2025-06-17T19:18:28.807" v="17" actId="20577"/>
        <pc:sldMkLst>
          <pc:docMk/>
          <pc:sldMk cId="0" sldId="266"/>
        </pc:sldMkLst>
        <pc:spChg chg="mod">
          <ac:chgData name="" userId="" providerId="" clId="Web-{91CBF602-E5FA-8DC3-E768-A4C26ED5D05B}" dt="2025-06-17T19:18:28.807" v="17" actId="20577"/>
          <ac:spMkLst>
            <pc:docMk/>
            <pc:sldMk cId="0" sldId="266"/>
            <ac:spMk id="126" creationId="{00000000-0000-0000-0000-000000000000}"/>
          </ac:spMkLst>
        </pc:spChg>
      </pc:sldChg>
    </pc:docChg>
  </pc:docChgLst>
  <pc:docChgLst>
    <pc:chgData name="Joaquín Augusto Peralta Pérez" userId="S::jperaltaperez@uc.cl::8ebc7d4c-1870-45f0-bdb3-ceb944184018" providerId="AD" clId="Web-{52D02DA3-9227-1F96-B07A-83134204F11E}"/>
    <pc:docChg chg="modSld">
      <pc:chgData name="Joaquín Augusto Peralta Pérez" userId="S::jperaltaperez@uc.cl::8ebc7d4c-1870-45f0-bdb3-ceb944184018" providerId="AD" clId="Web-{52D02DA3-9227-1F96-B07A-83134204F11E}" dt="2025-06-18T15:31:52.702" v="7" actId="20577"/>
      <pc:docMkLst>
        <pc:docMk/>
      </pc:docMkLst>
      <pc:sldChg chg="modSp">
        <pc:chgData name="Joaquín Augusto Peralta Pérez" userId="S::jperaltaperez@uc.cl::8ebc7d4c-1870-45f0-bdb3-ceb944184018" providerId="AD" clId="Web-{52D02DA3-9227-1F96-B07A-83134204F11E}" dt="2025-06-18T15:31:52.702" v="7" actId="20577"/>
        <pc:sldMkLst>
          <pc:docMk/>
          <pc:sldMk cId="1163776029" sldId="343"/>
        </pc:sldMkLst>
      </pc:sldChg>
    </pc:docChg>
  </pc:docChgLst>
  <pc:docChgLst>
    <pc:chgData name="Paula Andrea Grune Toso" userId="S::paula.grune@uc.cl::3a154499-a23d-4259-b12b-50f53af32565" providerId="AD" clId="Web-{25D674AF-F2F3-82C3-5A6A-8BEFE69FD854}"/>
    <pc:docChg chg="modSld">
      <pc:chgData name="Paula Andrea Grune Toso" userId="S::paula.grune@uc.cl::3a154499-a23d-4259-b12b-50f53af32565" providerId="AD" clId="Web-{25D674AF-F2F3-82C3-5A6A-8BEFE69FD854}" dt="2025-07-07T02:47:33.454" v="25" actId="20577"/>
      <pc:docMkLst>
        <pc:docMk/>
      </pc:docMkLst>
      <pc:sldChg chg="delSp modSp">
        <pc:chgData name="Paula Andrea Grune Toso" userId="S::paula.grune@uc.cl::3a154499-a23d-4259-b12b-50f53af32565" providerId="AD" clId="Web-{25D674AF-F2F3-82C3-5A6A-8BEFE69FD854}" dt="2025-07-07T02:47:14.672" v="15" actId="1076"/>
        <pc:sldMkLst>
          <pc:docMk/>
          <pc:sldMk cId="0" sldId="256"/>
        </pc:sldMkLst>
        <pc:spChg chg="mod">
          <ac:chgData name="Paula Andrea Grune Toso" userId="S::paula.grune@uc.cl::3a154499-a23d-4259-b12b-50f53af32565" providerId="AD" clId="Web-{25D674AF-F2F3-82C3-5A6A-8BEFE69FD854}" dt="2025-07-07T02:47:14.672" v="15" actId="1076"/>
          <ac:spMkLst>
            <pc:docMk/>
            <pc:sldMk cId="0" sldId="256"/>
            <ac:spMk id="55" creationId="{00000000-0000-0000-0000-000000000000}"/>
          </ac:spMkLst>
        </pc:spChg>
        <pc:spChg chg="del mod">
          <ac:chgData name="Paula Andrea Grune Toso" userId="S::paula.grune@uc.cl::3a154499-a23d-4259-b12b-50f53af32565" providerId="AD" clId="Web-{25D674AF-F2F3-82C3-5A6A-8BEFE69FD854}" dt="2025-07-07T02:46:58.875" v="14"/>
          <ac:spMkLst>
            <pc:docMk/>
            <pc:sldMk cId="0" sldId="256"/>
            <ac:spMk id="56" creationId="{00000000-0000-0000-0000-000000000000}"/>
          </ac:spMkLst>
        </pc:spChg>
      </pc:sldChg>
      <pc:sldChg chg="modSp">
        <pc:chgData name="Paula Andrea Grune Toso" userId="S::paula.grune@uc.cl::3a154499-a23d-4259-b12b-50f53af32565" providerId="AD" clId="Web-{25D674AF-F2F3-82C3-5A6A-8BEFE69FD854}" dt="2025-07-07T02:47:33.454" v="25" actId="20577"/>
        <pc:sldMkLst>
          <pc:docMk/>
          <pc:sldMk cId="0" sldId="257"/>
        </pc:sldMkLst>
        <pc:spChg chg="mod">
          <ac:chgData name="Paula Andrea Grune Toso" userId="S::paula.grune@uc.cl::3a154499-a23d-4259-b12b-50f53af32565" providerId="AD" clId="Web-{25D674AF-F2F3-82C3-5A6A-8BEFE69FD854}" dt="2025-07-07T02:47:33.454" v="25" actId="20577"/>
          <ac:spMkLst>
            <pc:docMk/>
            <pc:sldMk cId="0" sldId="257"/>
            <ac:spMk id="64" creationId="{00000000-0000-0000-0000-000000000000}"/>
          </ac:spMkLst>
        </pc:spChg>
      </pc:sldChg>
    </pc:docChg>
  </pc:docChgLst>
  <pc:docChgLst>
    <pc:chgData name="Joaquín Augusto Peralta Pérez" userId="S::jperaltaperez@uc.cl::8ebc7d4c-1870-45f0-bdb3-ceb944184018" providerId="AD" clId="Web-{FAB9DF8C-5D76-F4D1-3437-78E166EA13D6}"/>
    <pc:docChg chg="modSld">
      <pc:chgData name="Joaquín Augusto Peralta Pérez" userId="S::jperaltaperez@uc.cl::8ebc7d4c-1870-45f0-bdb3-ceb944184018" providerId="AD" clId="Web-{FAB9DF8C-5D76-F4D1-3437-78E166EA13D6}" dt="2025-06-18T01:57:03.067" v="31" actId="1076"/>
      <pc:docMkLst>
        <pc:docMk/>
      </pc:docMkLst>
      <pc:sldChg chg="modSp">
        <pc:chgData name="Joaquín Augusto Peralta Pérez" userId="S::jperaltaperez@uc.cl::8ebc7d4c-1870-45f0-bdb3-ceb944184018" providerId="AD" clId="Web-{FAB9DF8C-5D76-F4D1-3437-78E166EA13D6}" dt="2025-06-18T00:05:39.794" v="21" actId="20577"/>
        <pc:sldMkLst>
          <pc:docMk/>
          <pc:sldMk cId="0" sldId="258"/>
        </pc:sldMkLst>
        <pc:spChg chg="mod">
          <ac:chgData name="Joaquín Augusto Peralta Pérez" userId="S::jperaltaperez@uc.cl::8ebc7d4c-1870-45f0-bdb3-ceb944184018" providerId="AD" clId="Web-{FAB9DF8C-5D76-F4D1-3437-78E166EA13D6}" dt="2025-06-18T00:05:39.794" v="21" actId="20577"/>
          <ac:spMkLst>
            <pc:docMk/>
            <pc:sldMk cId="0" sldId="258"/>
            <ac:spMk id="71" creationId="{00000000-0000-0000-0000-000000000000}"/>
          </ac:spMkLst>
        </pc:spChg>
      </pc:sldChg>
      <pc:sldChg chg="modSp">
        <pc:chgData name="Joaquín Augusto Peralta Pérez" userId="S::jperaltaperez@uc.cl::8ebc7d4c-1870-45f0-bdb3-ceb944184018" providerId="AD" clId="Web-{FAB9DF8C-5D76-F4D1-3437-78E166EA13D6}" dt="2025-06-18T00:07:41.768" v="23" actId="20577"/>
        <pc:sldMkLst>
          <pc:docMk/>
          <pc:sldMk cId="0" sldId="259"/>
        </pc:sldMkLst>
        <pc:spChg chg="mod">
          <ac:chgData name="Joaquín Augusto Peralta Pérez" userId="S::jperaltaperez@uc.cl::8ebc7d4c-1870-45f0-bdb3-ceb944184018" providerId="AD" clId="Web-{FAB9DF8C-5D76-F4D1-3437-78E166EA13D6}" dt="2025-06-18T00:07:41.768" v="23" actId="20577"/>
          <ac:spMkLst>
            <pc:docMk/>
            <pc:sldMk cId="0" sldId="259"/>
            <ac:spMk id="5" creationId="{A7A12FEE-2DD8-2031-4062-6CB4EB45AC80}"/>
          </ac:spMkLst>
        </pc:spChg>
      </pc:sldChg>
      <pc:sldChg chg="delSp modSp">
        <pc:chgData name="Joaquín Augusto Peralta Pérez" userId="S::jperaltaperez@uc.cl::8ebc7d4c-1870-45f0-bdb3-ceb944184018" providerId="AD" clId="Web-{FAB9DF8C-5D76-F4D1-3437-78E166EA13D6}" dt="2025-06-18T01:57:03.067" v="31" actId="1076"/>
        <pc:sldMkLst>
          <pc:docMk/>
          <pc:sldMk cId="0" sldId="270"/>
        </pc:sldMkLst>
      </pc:sldChg>
      <pc:sldChg chg="modSp">
        <pc:chgData name="Joaquín Augusto Peralta Pérez" userId="S::jperaltaperez@uc.cl::8ebc7d4c-1870-45f0-bdb3-ceb944184018" providerId="AD" clId="Web-{FAB9DF8C-5D76-F4D1-3437-78E166EA13D6}" dt="2025-06-18T00:25:06.228" v="28" actId="1076"/>
        <pc:sldMkLst>
          <pc:docMk/>
          <pc:sldMk cId="0" sldId="285"/>
        </pc:sldMkLst>
      </pc:sldChg>
    </pc:docChg>
  </pc:docChgLst>
  <pc:docChgLst>
    <pc:chgData name="Alexander Francisco Infanta Galarce" userId="S::alexander.infanta@uc.cl::c425c646-a835-4fda-9f55-82d67f094a84" providerId="AD" clId="Web-{7B362AD0-C7F9-3FCF-3B19-066A1D482A81}"/>
    <pc:docChg chg="addSld delSld modSld">
      <pc:chgData name="Alexander Francisco Infanta Galarce" userId="S::alexander.infanta@uc.cl::c425c646-a835-4fda-9f55-82d67f094a84" providerId="AD" clId="Web-{7B362AD0-C7F9-3FCF-3B19-066A1D482A81}" dt="2025-06-18T04:30:10.554" v="1703"/>
      <pc:docMkLst>
        <pc:docMk/>
      </pc:docMkLst>
      <pc:sldChg chg="del">
        <pc:chgData name="Alexander Francisco Infanta Galarce" userId="S::alexander.infanta@uc.cl::c425c646-a835-4fda-9f55-82d67f094a84" providerId="AD" clId="Web-{7B362AD0-C7F9-3FCF-3B19-066A1D482A81}" dt="2025-06-18T03:23:49.383" v="413"/>
        <pc:sldMkLst>
          <pc:docMk/>
          <pc:sldMk cId="0" sldId="321"/>
        </pc:sldMkLst>
      </pc:sldChg>
      <pc:sldChg chg="delSp modSp new del">
        <pc:chgData name="Alexander Francisco Infanta Galarce" userId="S::alexander.infanta@uc.cl::c425c646-a835-4fda-9f55-82d67f094a84" providerId="AD" clId="Web-{7B362AD0-C7F9-3FCF-3B19-066A1D482A81}" dt="2025-06-18T02:34:12.552" v="42"/>
        <pc:sldMkLst>
          <pc:docMk/>
          <pc:sldMk cId="1341653540" sldId="332"/>
        </pc:sldMkLst>
      </pc:sldChg>
      <pc:sldChg chg="addSp delSp modSp new del">
        <pc:chgData name="Alexander Francisco Infanta Galarce" userId="S::alexander.infanta@uc.cl::c425c646-a835-4fda-9f55-82d67f094a84" providerId="AD" clId="Web-{7B362AD0-C7F9-3FCF-3B19-066A1D482A81}" dt="2025-06-18T02:39:38.547" v="67"/>
        <pc:sldMkLst>
          <pc:docMk/>
          <pc:sldMk cId="2455667527" sldId="333"/>
        </pc:sldMkLst>
      </pc:sldChg>
      <pc:sldChg chg="addSp delSp modSp add replId">
        <pc:chgData name="Alexander Francisco Infanta Galarce" userId="S::alexander.infanta@uc.cl::c425c646-a835-4fda-9f55-82d67f094a84" providerId="AD" clId="Web-{7B362AD0-C7F9-3FCF-3B19-066A1D482A81}" dt="2025-06-18T03:00:03.165" v="147" actId="1076"/>
        <pc:sldMkLst>
          <pc:docMk/>
          <pc:sldMk cId="2637136465" sldId="334"/>
        </pc:sldMkLst>
      </pc:sldChg>
      <pc:sldChg chg="addSp delSp modSp new add del">
        <pc:chgData name="Alexander Francisco Infanta Galarce" userId="S::alexander.infanta@uc.cl::c425c646-a835-4fda-9f55-82d67f094a84" providerId="AD" clId="Web-{7B362AD0-C7F9-3FCF-3B19-066A1D482A81}" dt="2025-06-18T03:01:45.981" v="167"/>
        <pc:sldMkLst>
          <pc:docMk/>
          <pc:sldMk cId="604945605" sldId="335"/>
        </pc:sldMkLst>
      </pc:sldChg>
      <pc:sldChg chg="addSp delSp modSp new add del">
        <pc:chgData name="Alexander Francisco Infanta Galarce" userId="S::alexander.infanta@uc.cl::c425c646-a835-4fda-9f55-82d67f094a84" providerId="AD" clId="Web-{7B362AD0-C7F9-3FCF-3B19-066A1D482A81}" dt="2025-06-18T02:55:09.374" v="100"/>
        <pc:sldMkLst>
          <pc:docMk/>
          <pc:sldMk cId="4210212104" sldId="335"/>
        </pc:sldMkLst>
      </pc:sldChg>
      <pc:sldChg chg="addSp delSp modSp add del replId">
        <pc:chgData name="Alexander Francisco Infanta Galarce" userId="S::alexander.infanta@uc.cl::c425c646-a835-4fda-9f55-82d67f094a84" providerId="AD" clId="Web-{7B362AD0-C7F9-3FCF-3B19-066A1D482A81}" dt="2025-06-18T03:00:13.212" v="149"/>
        <pc:sldMkLst>
          <pc:docMk/>
          <pc:sldMk cId="747519651" sldId="336"/>
        </pc:sldMkLst>
      </pc:sldChg>
      <pc:sldChg chg="delSp add replId">
        <pc:chgData name="Alexander Francisco Infanta Galarce" userId="S::alexander.infanta@uc.cl::c425c646-a835-4fda-9f55-82d67f094a84" providerId="AD" clId="Web-{7B362AD0-C7F9-3FCF-3B19-066A1D482A81}" dt="2025-06-18T03:00:15.509" v="150"/>
        <pc:sldMkLst>
          <pc:docMk/>
          <pc:sldMk cId="558091301" sldId="337"/>
        </pc:sldMkLst>
      </pc:sldChg>
      <pc:sldChg chg="addSp delSp modSp add del replId">
        <pc:chgData name="Alexander Francisco Infanta Galarce" userId="S::alexander.infanta@uc.cl::c425c646-a835-4fda-9f55-82d67f094a84" providerId="AD" clId="Web-{7B362AD0-C7F9-3FCF-3B19-066A1D482A81}" dt="2025-06-18T04:30:10.554" v="1703"/>
        <pc:sldMkLst>
          <pc:docMk/>
          <pc:sldMk cId="3017335606" sldId="338"/>
        </pc:sldMkLst>
      </pc:sldChg>
      <pc:sldChg chg="addSp delSp modSp add del replId">
        <pc:chgData name="Alexander Francisco Infanta Galarce" userId="S::alexander.infanta@uc.cl::c425c646-a835-4fda-9f55-82d67f094a84" providerId="AD" clId="Web-{7B362AD0-C7F9-3FCF-3B19-066A1D482A81}" dt="2025-06-18T04:10:19.578" v="1629"/>
        <pc:sldMkLst>
          <pc:docMk/>
          <pc:sldMk cId="986936895" sldId="339"/>
        </pc:sldMkLst>
      </pc:sldChg>
      <pc:sldChg chg="addSp delSp modSp add del replId">
        <pc:chgData name="Alexander Francisco Infanta Galarce" userId="S::alexander.infanta@uc.cl::c425c646-a835-4fda-9f55-82d67f094a84" providerId="AD" clId="Web-{7B362AD0-C7F9-3FCF-3B19-066A1D482A81}" dt="2025-06-18T04:07:44.214" v="1535"/>
        <pc:sldMkLst>
          <pc:docMk/>
          <pc:sldMk cId="2354554806" sldId="340"/>
        </pc:sldMkLst>
      </pc:sldChg>
      <pc:sldChg chg="addSp delSp modSp add del replId">
        <pc:chgData name="Alexander Francisco Infanta Galarce" userId="S::alexander.infanta@uc.cl::c425c646-a835-4fda-9f55-82d67f094a84" providerId="AD" clId="Web-{7B362AD0-C7F9-3FCF-3B19-066A1D482A81}" dt="2025-06-18T04:07:39.683" v="1534"/>
        <pc:sldMkLst>
          <pc:docMk/>
          <pc:sldMk cId="668930767" sldId="341"/>
        </pc:sldMkLst>
      </pc:sldChg>
      <pc:sldChg chg="addSp modSp add del replId">
        <pc:chgData name="Alexander Francisco Infanta Galarce" userId="S::alexander.infanta@uc.cl::c425c646-a835-4fda-9f55-82d67f094a84" providerId="AD" clId="Web-{7B362AD0-C7F9-3FCF-3B19-066A1D482A81}" dt="2025-06-18T03:28:27.345" v="463"/>
        <pc:sldMkLst>
          <pc:docMk/>
          <pc:sldMk cId="1234796477" sldId="342"/>
        </pc:sldMkLst>
      </pc:sldChg>
      <pc:sldChg chg="addSp delSp modSp add replId">
        <pc:chgData name="Alexander Francisco Infanta Galarce" userId="S::alexander.infanta@uc.cl::c425c646-a835-4fda-9f55-82d67f094a84" providerId="AD" clId="Web-{7B362AD0-C7F9-3FCF-3B19-066A1D482A81}" dt="2025-06-18T04:29:57.554" v="1702" actId="1076"/>
        <pc:sldMkLst>
          <pc:docMk/>
          <pc:sldMk cId="2605348068" sldId="342"/>
        </pc:sldMkLst>
      </pc:sldChg>
      <pc:sldChg chg="addSp modSp add replId">
        <pc:chgData name="Alexander Francisco Infanta Galarce" userId="S::alexander.infanta@uc.cl::c425c646-a835-4fda-9f55-82d67f094a84" providerId="AD" clId="Web-{7B362AD0-C7F9-3FCF-3B19-066A1D482A81}" dt="2025-06-18T04:23:07.712" v="1655"/>
        <pc:sldMkLst>
          <pc:docMk/>
          <pc:sldMk cId="1163776029" sldId="343"/>
        </pc:sldMkLst>
      </pc:sldChg>
      <pc:sldChg chg="addSp delSp modSp add replId">
        <pc:chgData name="Alexander Francisco Infanta Galarce" userId="S::alexander.infanta@uc.cl::c425c646-a835-4fda-9f55-82d67f094a84" providerId="AD" clId="Web-{7B362AD0-C7F9-3FCF-3B19-066A1D482A81}" dt="2025-06-18T04:29:36.209" v="1701" actId="20577"/>
        <pc:sldMkLst>
          <pc:docMk/>
          <pc:sldMk cId="1745045575" sldId="344"/>
        </pc:sldMkLst>
      </pc:sldChg>
    </pc:docChg>
  </pc:docChgLst>
  <pc:docChgLst>
    <pc:chgData name="Paula Andrea Grune Toso" userId="S::paula.grune@uc.cl::3a154499-a23d-4259-b12b-50f53af32565" providerId="AD" clId="Web-{91CBF602-E5FA-8DC3-E768-A4C26ED5D05B}"/>
    <pc:docChg chg="delSld modSld">
      <pc:chgData name="Paula Andrea Grune Toso" userId="S::paula.grune@uc.cl::3a154499-a23d-4259-b12b-50f53af32565" providerId="AD" clId="Web-{91CBF602-E5FA-8DC3-E768-A4C26ED5D05B}" dt="2025-06-17T23:20:44.069" v="1470"/>
      <pc:docMkLst>
        <pc:docMk/>
      </pc:docMkLst>
      <pc:sldChg chg="addSp delSp modSp">
        <pc:chgData name="Paula Andrea Grune Toso" userId="S::paula.grune@uc.cl::3a154499-a23d-4259-b12b-50f53af32565" providerId="AD" clId="Web-{91CBF602-E5FA-8DC3-E768-A4C26ED5D05B}" dt="2025-06-17T22:11:20.298" v="1417" actId="1076"/>
        <pc:sldMkLst>
          <pc:docMk/>
          <pc:sldMk cId="0" sldId="258"/>
        </pc:sldMkLst>
        <pc:spChg chg="mod">
          <ac:chgData name="Paula Andrea Grune Toso" userId="S::paula.grune@uc.cl::3a154499-a23d-4259-b12b-50f53af32565" providerId="AD" clId="Web-{91CBF602-E5FA-8DC3-E768-A4C26ED5D05B}" dt="2025-06-17T22:10:45.203" v="1412" actId="1076"/>
          <ac:spMkLst>
            <pc:docMk/>
            <pc:sldMk cId="0" sldId="258"/>
            <ac:spMk id="70" creationId="{00000000-0000-0000-0000-000000000000}"/>
          </ac:spMkLst>
        </pc:spChg>
        <pc:spChg chg="mod">
          <ac:chgData name="Paula Andrea Grune Toso" userId="S::paula.grune@uc.cl::3a154499-a23d-4259-b12b-50f53af32565" providerId="AD" clId="Web-{91CBF602-E5FA-8DC3-E768-A4C26ED5D05B}" dt="2025-06-17T22:10:48.515" v="1413" actId="1076"/>
          <ac:spMkLst>
            <pc:docMk/>
            <pc:sldMk cId="0" sldId="258"/>
            <ac:spMk id="71" creationId="{00000000-0000-0000-0000-000000000000}"/>
          </ac:spMkLst>
        </pc:spChg>
      </pc:sldChg>
      <pc:sldChg chg="addSp delSp modSp">
        <pc:chgData name="Paula Andrea Grune Toso" userId="S::paula.grune@uc.cl::3a154499-a23d-4259-b12b-50f53af32565" providerId="AD" clId="Web-{91CBF602-E5FA-8DC3-E768-A4C26ED5D05B}" dt="2025-06-17T22:07:06.460" v="1402" actId="20577"/>
        <pc:sldMkLst>
          <pc:docMk/>
          <pc:sldMk cId="0" sldId="259"/>
        </pc:sldMkLst>
        <pc:spChg chg="add mod">
          <ac:chgData name="Paula Andrea Grune Toso" userId="S::paula.grune@uc.cl::3a154499-a23d-4259-b12b-50f53af32565" providerId="AD" clId="Web-{91CBF602-E5FA-8DC3-E768-A4C26ED5D05B}" dt="2025-06-17T22:07:06.460" v="1402" actId="20577"/>
          <ac:spMkLst>
            <pc:docMk/>
            <pc:sldMk cId="0" sldId="259"/>
            <ac:spMk id="5" creationId="{A7A12FEE-2DD8-2031-4062-6CB4EB45AC80}"/>
          </ac:spMkLst>
        </pc:spChg>
        <pc:spChg chg="add del mod">
          <ac:chgData name="Paula Andrea Grune Toso" userId="S::paula.grune@uc.cl::3a154499-a23d-4259-b12b-50f53af32565" providerId="AD" clId="Web-{91CBF602-E5FA-8DC3-E768-A4C26ED5D05B}" dt="2025-06-17T21:59:35.444" v="929"/>
          <ac:spMkLst>
            <pc:docMk/>
            <pc:sldMk cId="0" sldId="259"/>
            <ac:spMk id="79" creationId="{00000000-0000-0000-0000-000000000000}"/>
          </ac:spMkLst>
        </pc:spChg>
      </pc:sldChg>
      <pc:sldChg chg="del">
        <pc:chgData name="Paula Andrea Grune Toso" userId="S::paula.grune@uc.cl::3a154499-a23d-4259-b12b-50f53af32565" providerId="AD" clId="Web-{91CBF602-E5FA-8DC3-E768-A4C26ED5D05B}" dt="2025-06-17T22:09:40.075" v="1403"/>
        <pc:sldMkLst>
          <pc:docMk/>
          <pc:sldMk cId="0" sldId="260"/>
        </pc:sldMkLst>
      </pc:sldChg>
      <pc:sldChg chg="del">
        <pc:chgData name="Paula Andrea Grune Toso" userId="S::paula.grune@uc.cl::3a154499-a23d-4259-b12b-50f53af32565" providerId="AD" clId="Web-{91CBF602-E5FA-8DC3-E768-A4C26ED5D05B}" dt="2025-06-17T22:09:43.044" v="1404"/>
        <pc:sldMkLst>
          <pc:docMk/>
          <pc:sldMk cId="0" sldId="261"/>
        </pc:sldMkLst>
      </pc:sldChg>
      <pc:sldChg chg="del">
        <pc:chgData name="Paula Andrea Grune Toso" userId="S::paula.grune@uc.cl::3a154499-a23d-4259-b12b-50f53af32565" providerId="AD" clId="Web-{91CBF602-E5FA-8DC3-E768-A4C26ED5D05B}" dt="2025-06-17T22:09:45.669" v="1405"/>
        <pc:sldMkLst>
          <pc:docMk/>
          <pc:sldMk cId="0" sldId="262"/>
        </pc:sldMkLst>
      </pc:sldChg>
      <pc:sldChg chg="del">
        <pc:chgData name="Paula Andrea Grune Toso" userId="S::paula.grune@uc.cl::3a154499-a23d-4259-b12b-50f53af32565" providerId="AD" clId="Web-{91CBF602-E5FA-8DC3-E768-A4C26ED5D05B}" dt="2025-06-17T22:09:48.779" v="1406"/>
        <pc:sldMkLst>
          <pc:docMk/>
          <pc:sldMk cId="0" sldId="263"/>
        </pc:sldMkLst>
      </pc:sldChg>
      <pc:sldChg chg="del">
        <pc:chgData name="Paula Andrea Grune Toso" userId="S::paula.grune@uc.cl::3a154499-a23d-4259-b12b-50f53af32565" providerId="AD" clId="Web-{91CBF602-E5FA-8DC3-E768-A4C26ED5D05B}" dt="2025-06-17T22:09:51.263" v="1407"/>
        <pc:sldMkLst>
          <pc:docMk/>
          <pc:sldMk cId="0" sldId="264"/>
        </pc:sldMkLst>
      </pc:sldChg>
      <pc:sldChg chg="addSp delSp modSp">
        <pc:chgData name="Paula Andrea Grune Toso" userId="S::paula.grune@uc.cl::3a154499-a23d-4259-b12b-50f53af32565" providerId="AD" clId="Web-{91CBF602-E5FA-8DC3-E768-A4C26ED5D05B}" dt="2025-06-17T19:39:13.795" v="462" actId="1076"/>
        <pc:sldMkLst>
          <pc:docMk/>
          <pc:sldMk cId="0" sldId="266"/>
        </pc:sldMkLst>
        <pc:picChg chg="add mod">
          <ac:chgData name="Paula Andrea Grune Toso" userId="S::paula.grune@uc.cl::3a154499-a23d-4259-b12b-50f53af32565" providerId="AD" clId="Web-{91CBF602-E5FA-8DC3-E768-A4C26ED5D05B}" dt="2025-06-17T19:39:13.795" v="462" actId="1076"/>
          <ac:picMkLst>
            <pc:docMk/>
            <pc:sldMk cId="0" sldId="266"/>
            <ac:picMk id="3" creationId="{0F02B86E-E6E0-F010-552F-2036A38B21A9}"/>
          </ac:picMkLst>
        </pc:picChg>
      </pc:sldChg>
      <pc:sldChg chg="addSp modSp">
        <pc:chgData name="Paula Andrea Grune Toso" userId="S::paula.grune@uc.cl::3a154499-a23d-4259-b12b-50f53af32565" providerId="AD" clId="Web-{91CBF602-E5FA-8DC3-E768-A4C26ED5D05B}" dt="2025-06-17T19:20:28.186" v="54" actId="1076"/>
        <pc:sldMkLst>
          <pc:docMk/>
          <pc:sldMk cId="0" sldId="267"/>
        </pc:sldMkLst>
      </pc:sldChg>
      <pc:sldChg chg="addSp delSp modSp">
        <pc:chgData name="Paula Andrea Grune Toso" userId="S::paula.grune@uc.cl::3a154499-a23d-4259-b12b-50f53af32565" providerId="AD" clId="Web-{91CBF602-E5FA-8DC3-E768-A4C26ED5D05B}" dt="2025-06-17T22:13:16.583" v="1428" actId="14100"/>
        <pc:sldMkLst>
          <pc:docMk/>
          <pc:sldMk cId="0" sldId="268"/>
        </pc:sldMkLst>
      </pc:sldChg>
      <pc:sldChg chg="addSp delSp modSp">
        <pc:chgData name="Paula Andrea Grune Toso" userId="S::paula.grune@uc.cl::3a154499-a23d-4259-b12b-50f53af32565" providerId="AD" clId="Web-{91CBF602-E5FA-8DC3-E768-A4C26ED5D05B}" dt="2025-06-17T19:29:52.592" v="350"/>
        <pc:sldMkLst>
          <pc:docMk/>
          <pc:sldMk cId="0" sldId="269"/>
        </pc:sldMkLst>
      </pc:sldChg>
      <pc:sldChg chg="addSp delSp modSp addAnim delAnim modAnim">
        <pc:chgData name="Paula Andrea Grune Toso" userId="S::paula.grune@uc.cl::3a154499-a23d-4259-b12b-50f53af32565" providerId="AD" clId="Web-{91CBF602-E5FA-8DC3-E768-A4C26ED5D05B}" dt="2025-06-17T22:18:40.876" v="1463" actId="1076"/>
        <pc:sldMkLst>
          <pc:docMk/>
          <pc:sldMk cId="0" sldId="270"/>
        </pc:sldMkLst>
      </pc:sldChg>
      <pc:sldChg chg="del">
        <pc:chgData name="Paula Andrea Grune Toso" userId="S::paula.grune@uc.cl::3a154499-a23d-4259-b12b-50f53af32565" providerId="AD" clId="Web-{91CBF602-E5FA-8DC3-E768-A4C26ED5D05B}" dt="2025-06-17T19:34:12.880" v="440"/>
        <pc:sldMkLst>
          <pc:docMk/>
          <pc:sldMk cId="0" sldId="271"/>
        </pc:sldMkLst>
      </pc:sldChg>
      <pc:sldChg chg="del">
        <pc:chgData name="Paula Andrea Grune Toso" userId="S::paula.grune@uc.cl::3a154499-a23d-4259-b12b-50f53af32565" providerId="AD" clId="Web-{91CBF602-E5FA-8DC3-E768-A4C26ED5D05B}" dt="2025-06-17T19:34:15.193" v="441"/>
        <pc:sldMkLst>
          <pc:docMk/>
          <pc:sldMk cId="0" sldId="272"/>
        </pc:sldMkLst>
      </pc:sldChg>
      <pc:sldChg chg="del">
        <pc:chgData name="Paula Andrea Grune Toso" userId="S::paula.grune@uc.cl::3a154499-a23d-4259-b12b-50f53af32565" providerId="AD" clId="Web-{91CBF602-E5FA-8DC3-E768-A4C26ED5D05B}" dt="2025-06-17T19:34:18.177" v="442"/>
        <pc:sldMkLst>
          <pc:docMk/>
          <pc:sldMk cId="0" sldId="273"/>
        </pc:sldMkLst>
      </pc:sldChg>
      <pc:sldChg chg="del">
        <pc:chgData name="Paula Andrea Grune Toso" userId="S::paula.grune@uc.cl::3a154499-a23d-4259-b12b-50f53af32565" providerId="AD" clId="Web-{91CBF602-E5FA-8DC3-E768-A4C26ED5D05B}" dt="2025-06-17T19:34:21.584" v="443"/>
        <pc:sldMkLst>
          <pc:docMk/>
          <pc:sldMk cId="0" sldId="274"/>
        </pc:sldMkLst>
      </pc:sldChg>
      <pc:sldChg chg="del">
        <pc:chgData name="Paula Andrea Grune Toso" userId="S::paula.grune@uc.cl::3a154499-a23d-4259-b12b-50f53af32565" providerId="AD" clId="Web-{91CBF602-E5FA-8DC3-E768-A4C26ED5D05B}" dt="2025-06-17T19:34:25.162" v="444"/>
        <pc:sldMkLst>
          <pc:docMk/>
          <pc:sldMk cId="0" sldId="275"/>
        </pc:sldMkLst>
      </pc:sldChg>
      <pc:sldChg chg="del">
        <pc:chgData name="Paula Andrea Grune Toso" userId="S::paula.grune@uc.cl::3a154499-a23d-4259-b12b-50f53af32565" providerId="AD" clId="Web-{91CBF602-E5FA-8DC3-E768-A4C26ED5D05B}" dt="2025-06-17T19:34:27.584" v="445"/>
        <pc:sldMkLst>
          <pc:docMk/>
          <pc:sldMk cId="0" sldId="276"/>
        </pc:sldMkLst>
      </pc:sldChg>
      <pc:sldChg chg="del">
        <pc:chgData name="Paula Andrea Grune Toso" userId="S::paula.grune@uc.cl::3a154499-a23d-4259-b12b-50f53af32565" providerId="AD" clId="Web-{91CBF602-E5FA-8DC3-E768-A4C26ED5D05B}" dt="2025-06-17T19:34:29.959" v="446"/>
        <pc:sldMkLst>
          <pc:docMk/>
          <pc:sldMk cId="0" sldId="277"/>
        </pc:sldMkLst>
      </pc:sldChg>
      <pc:sldChg chg="del">
        <pc:chgData name="Paula Andrea Grune Toso" userId="S::paula.grune@uc.cl::3a154499-a23d-4259-b12b-50f53af32565" providerId="AD" clId="Web-{91CBF602-E5FA-8DC3-E768-A4C26ED5D05B}" dt="2025-06-17T19:34:32.381" v="447"/>
        <pc:sldMkLst>
          <pc:docMk/>
          <pc:sldMk cId="0" sldId="278"/>
        </pc:sldMkLst>
      </pc:sldChg>
      <pc:sldChg chg="del">
        <pc:chgData name="Paula Andrea Grune Toso" userId="S::paula.grune@uc.cl::3a154499-a23d-4259-b12b-50f53af32565" providerId="AD" clId="Web-{91CBF602-E5FA-8DC3-E768-A4C26ED5D05B}" dt="2025-06-17T19:34:34.475" v="448"/>
        <pc:sldMkLst>
          <pc:docMk/>
          <pc:sldMk cId="0" sldId="279"/>
        </pc:sldMkLst>
      </pc:sldChg>
      <pc:sldChg chg="del">
        <pc:chgData name="Paula Andrea Grune Toso" userId="S::paula.grune@uc.cl::3a154499-a23d-4259-b12b-50f53af32565" providerId="AD" clId="Web-{91CBF602-E5FA-8DC3-E768-A4C26ED5D05B}" dt="2025-06-17T19:34:38.475" v="449"/>
        <pc:sldMkLst>
          <pc:docMk/>
          <pc:sldMk cId="0" sldId="280"/>
        </pc:sldMkLst>
      </pc:sldChg>
      <pc:sldChg chg="addSp delSp modSp">
        <pc:chgData name="Paula Andrea Grune Toso" userId="S::paula.grune@uc.cl::3a154499-a23d-4259-b12b-50f53af32565" providerId="AD" clId="Web-{91CBF602-E5FA-8DC3-E768-A4C26ED5D05B}" dt="2025-06-17T23:20:44.069" v="1470"/>
        <pc:sldMkLst>
          <pc:docMk/>
          <pc:sldMk cId="0" sldId="281"/>
        </pc:sldMkLst>
        <pc:spChg chg="mod">
          <ac:chgData name="Paula Andrea Grune Toso" userId="S::paula.grune@uc.cl::3a154499-a23d-4259-b12b-50f53af32565" providerId="AD" clId="Web-{91CBF602-E5FA-8DC3-E768-A4C26ED5D05B}" dt="2025-06-17T23:20:33.662" v="1466" actId="20577"/>
          <ac:spMkLst>
            <pc:docMk/>
            <pc:sldMk cId="0" sldId="281"/>
            <ac:spMk id="235" creationId="{00000000-0000-0000-0000-000000000000}"/>
          </ac:spMkLst>
        </pc:spChg>
      </pc:sldChg>
    </pc:docChg>
  </pc:docChgLst>
  <pc:docChgLst>
    <pc:chgData name="Joaquín Augusto Peralta Pérez" userId="8ebc7d4c-1870-45f0-bdb3-ceb944184018" providerId="ADAL" clId="{5C80E1B3-BA60-BA41-80A0-38C8DC5D6615}"/>
    <pc:docChg chg="custSel modSld">
      <pc:chgData name="Joaquín Augusto Peralta Pérez" userId="8ebc7d4c-1870-45f0-bdb3-ceb944184018" providerId="ADAL" clId="{5C80E1B3-BA60-BA41-80A0-38C8DC5D6615}" dt="2025-07-07T14:36:35.681" v="3" actId="27636"/>
      <pc:docMkLst>
        <pc:docMk/>
      </pc:docMkLst>
      <pc:sldChg chg="modSp">
        <pc:chgData name="Joaquín Augusto Peralta Pérez" userId="8ebc7d4c-1870-45f0-bdb3-ceb944184018" providerId="ADAL" clId="{5C80E1B3-BA60-BA41-80A0-38C8DC5D6615}" dt="2025-07-07T14:36:35.681" v="3" actId="27636"/>
        <pc:sldMkLst>
          <pc:docMk/>
          <pc:sldMk cId="1074665426" sldId="330"/>
        </pc:sldMkLst>
        <pc:spChg chg="mod">
          <ac:chgData name="Joaquín Augusto Peralta Pérez" userId="8ebc7d4c-1870-45f0-bdb3-ceb944184018" providerId="ADAL" clId="{5C80E1B3-BA60-BA41-80A0-38C8DC5D6615}" dt="2025-07-07T14:36:35.681" v="3" actId="27636"/>
          <ac:spMkLst>
            <pc:docMk/>
            <pc:sldMk cId="1074665426" sldId="330"/>
            <ac:spMk id="589" creationId="{624050AB-31E1-66E0-06FC-C1BE28ACBC8A}"/>
          </ac:spMkLst>
        </pc:spChg>
      </pc:sldChg>
    </pc:docChg>
  </pc:docChgLst>
  <pc:docChgLst>
    <pc:chgData name="Paula Andrea Grune Toso" userId="S::paula.grune@uc.cl::3a154499-a23d-4259-b12b-50f53af32565" providerId="AD" clId="Web-{090C480B-D5D4-1C94-17A8-E997596F25E1}"/>
    <pc:docChg chg="modSld">
      <pc:chgData name="Paula Andrea Grune Toso" userId="S::paula.grune@uc.cl::3a154499-a23d-4259-b12b-50f53af32565" providerId="AD" clId="Web-{090C480B-D5D4-1C94-17A8-E997596F25E1}" dt="2025-06-17T19:16:06.531" v="144" actId="20577"/>
      <pc:docMkLst>
        <pc:docMk/>
      </pc:docMkLst>
      <pc:sldChg chg="modSp">
        <pc:chgData name="Paula Andrea Grune Toso" userId="S::paula.grune@uc.cl::3a154499-a23d-4259-b12b-50f53af32565" providerId="AD" clId="Web-{090C480B-D5D4-1C94-17A8-E997596F25E1}" dt="2025-06-17T19:16:06.531" v="144" actId="20577"/>
        <pc:sldMkLst>
          <pc:docMk/>
          <pc:sldMk cId="0" sldId="266"/>
        </pc:sldMkLst>
        <pc:spChg chg="mod">
          <ac:chgData name="Paula Andrea Grune Toso" userId="S::paula.grune@uc.cl::3a154499-a23d-4259-b12b-50f53af32565" providerId="AD" clId="Web-{090C480B-D5D4-1C94-17A8-E997596F25E1}" dt="2025-06-17T19:12:32.681" v="11" actId="20577"/>
          <ac:spMkLst>
            <pc:docMk/>
            <pc:sldMk cId="0" sldId="266"/>
            <ac:spMk id="125" creationId="{00000000-0000-0000-0000-000000000000}"/>
          </ac:spMkLst>
        </pc:spChg>
        <pc:spChg chg="mod">
          <ac:chgData name="Paula Andrea Grune Toso" userId="S::paula.grune@uc.cl::3a154499-a23d-4259-b12b-50f53af32565" providerId="AD" clId="Web-{090C480B-D5D4-1C94-17A8-E997596F25E1}" dt="2025-06-17T19:16:06.531" v="144" actId="20577"/>
          <ac:spMkLst>
            <pc:docMk/>
            <pc:sldMk cId="0" sldId="266"/>
            <ac:spMk id="12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C7B5F222-5392-6B14-5CC1-A952F3A75BFD}"/>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33702D82-C10D-0713-7EB8-7A91C8234E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C228C30E-D828-6D73-EF07-DF003CB5C3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64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50266959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50266959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F3F64EC-2A61-6D09-683B-41C23278980B}"/>
            </a:ext>
          </a:extLst>
        </p:cNvPr>
        <p:cNvGrpSpPr/>
        <p:nvPr/>
      </p:nvGrpSpPr>
      <p:grpSpPr>
        <a:xfrm>
          <a:off x="0" y="0"/>
          <a:ext cx="0" cy="0"/>
          <a:chOff x="0" y="0"/>
          <a:chExt cx="0" cy="0"/>
        </a:xfrm>
      </p:grpSpPr>
      <p:sp>
        <p:nvSpPr>
          <p:cNvPr id="115" name="Google Shape;115;g31502669592_0_26:notes">
            <a:extLst>
              <a:ext uri="{FF2B5EF4-FFF2-40B4-BE49-F238E27FC236}">
                <a16:creationId xmlns:a16="http://schemas.microsoft.com/office/drawing/2014/main" id="{8F22DEFF-3A09-C733-8F7E-DDD85EFF16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502669592_0_26:notes">
            <a:extLst>
              <a:ext uri="{FF2B5EF4-FFF2-40B4-BE49-F238E27FC236}">
                <a16:creationId xmlns:a16="http://schemas.microsoft.com/office/drawing/2014/main" id="{49696C6B-66D9-5E2C-0E82-AF18436175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519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4770B9D0-1272-9EB1-7FAA-2155C19227ED}"/>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D7386211-3AF0-5131-5AFD-72CB008E9D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71D5D6B7-620D-CF6D-0042-F2CC37C783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684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1BEAAEAC-22EB-EE1B-EC64-DA659B6B1347}"/>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AAA25EE3-9AA5-42A0-6CD6-81B717F54A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217A42E7-4BBB-6AD9-3AEA-DE11CC21FD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277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F96F9EEA-555F-7273-0CA7-253C93955457}"/>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55C70251-E6F7-CA0B-AB5D-42CFE091B9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E744F957-57E4-6203-2CBE-FE6AA6A254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546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FF90FEEE-380D-EAF0-4E48-579B206352F8}"/>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72408CB5-996C-1DEE-0DD1-DB5969B4E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18A71F0F-F902-A23A-3389-C204554BFE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027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96EFA46A-D6F5-BC4C-B4F9-E893E713BC1D}"/>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3466E151-DE06-9C45-5E5D-A8119EE68C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F9D52B41-6704-B494-EC41-F2C4CA0367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707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001184C5-F180-8D4A-7D14-A27AB3F1CAE4}"/>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6DC37C17-7AE9-45BB-34D7-66E9FA0B3B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873946B7-E69D-3D50-FA42-518C8726D7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029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D05D39C7-BF58-A797-3EAB-F2DD272FC206}"/>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CC2CC7B2-4C02-A2F5-1D83-4F069AC088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0B6D51E9-6523-044C-6066-E6F91FEC6F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65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150266959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150266959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EF095E53-7343-B622-53EF-4AA05E5D5E87}"/>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7B4C5BF1-19A1-7C68-1075-6F6DC79D20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2DD012E8-B9C6-233B-D4D5-58D7373042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510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278A1DAE-DA2B-1B25-5EC4-6487A9AA731C}"/>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AB05EE1B-05BA-DE4D-CA53-EA03B19A7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62FFE1C6-37DB-0DB4-EF49-A2CE41D7B3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700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9AE07D86-7323-4AE9-F7EA-35F2FC1759B9}"/>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63616E97-0CFC-12BF-482C-EBDE402566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1CDEE2DE-1697-54CF-AA90-1A96805B3B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099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3F265510-2738-072C-F9D0-82DA99B23D23}"/>
            </a:ext>
          </a:extLst>
        </p:cNvPr>
        <p:cNvGrpSpPr/>
        <p:nvPr/>
      </p:nvGrpSpPr>
      <p:grpSpPr>
        <a:xfrm>
          <a:off x="0" y="0"/>
          <a:ext cx="0" cy="0"/>
          <a:chOff x="0" y="0"/>
          <a:chExt cx="0" cy="0"/>
        </a:xfrm>
      </p:grpSpPr>
      <p:sp>
        <p:nvSpPr>
          <p:cNvPr id="115" name="Google Shape;115;g31502669592_0_26:notes">
            <a:extLst>
              <a:ext uri="{FF2B5EF4-FFF2-40B4-BE49-F238E27FC236}">
                <a16:creationId xmlns:a16="http://schemas.microsoft.com/office/drawing/2014/main" id="{BA3B8E98-7C31-876C-E2AC-5592CE2AE8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502669592_0_26:notes">
            <a:extLst>
              <a:ext uri="{FF2B5EF4-FFF2-40B4-BE49-F238E27FC236}">
                <a16:creationId xmlns:a16="http://schemas.microsoft.com/office/drawing/2014/main" id="{05FC1C26-0032-8DA7-EFDB-340F01383D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650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654B8D5E-C3BD-CA9F-AC4F-017BC01C20A3}"/>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12BFDB6A-6F27-2FDA-B894-B03ACDB407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58EE4DB7-B7F4-B938-A7FA-40C71F749D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028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43DFA6A7-C391-A120-A9C0-D2AE46BB3571}"/>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7A10130A-F92A-F9C5-DC82-36085F86A8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D6B0727F-5D30-B8AB-E973-CAC9E7C588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467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25668B58-D93F-BD5A-70E3-9A5C3DEFDEEF}"/>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F6230BCC-B3F9-A331-598F-0F7AB470D5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C8591F1F-5D7D-CFD5-28D4-2306D3C878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350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56CCBC37-6170-C246-ECD5-6285EF562753}"/>
            </a:ext>
          </a:extLst>
        </p:cNvPr>
        <p:cNvGrpSpPr/>
        <p:nvPr/>
      </p:nvGrpSpPr>
      <p:grpSpPr>
        <a:xfrm>
          <a:off x="0" y="0"/>
          <a:ext cx="0" cy="0"/>
          <a:chOff x="0" y="0"/>
          <a:chExt cx="0" cy="0"/>
        </a:xfrm>
      </p:grpSpPr>
      <p:sp>
        <p:nvSpPr>
          <p:cNvPr id="115" name="Google Shape;115;g31502669592_0_26:notes">
            <a:extLst>
              <a:ext uri="{FF2B5EF4-FFF2-40B4-BE49-F238E27FC236}">
                <a16:creationId xmlns:a16="http://schemas.microsoft.com/office/drawing/2014/main" id="{F0F62261-E639-FA29-5879-8DB7F0DCF4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502669592_0_26:notes">
            <a:extLst>
              <a:ext uri="{FF2B5EF4-FFF2-40B4-BE49-F238E27FC236}">
                <a16:creationId xmlns:a16="http://schemas.microsoft.com/office/drawing/2014/main" id="{AF38A7AC-9276-74A1-BAC6-BA31D74F7F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078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0A8F3F2-E55D-3118-8188-64B675B182A0}"/>
            </a:ext>
          </a:extLst>
        </p:cNvPr>
        <p:cNvGrpSpPr/>
        <p:nvPr/>
      </p:nvGrpSpPr>
      <p:grpSpPr>
        <a:xfrm>
          <a:off x="0" y="0"/>
          <a:ext cx="0" cy="0"/>
          <a:chOff x="0" y="0"/>
          <a:chExt cx="0" cy="0"/>
        </a:xfrm>
      </p:grpSpPr>
      <p:sp>
        <p:nvSpPr>
          <p:cNvPr id="115" name="Google Shape;115;g31502669592_0_26:notes">
            <a:extLst>
              <a:ext uri="{FF2B5EF4-FFF2-40B4-BE49-F238E27FC236}">
                <a16:creationId xmlns:a16="http://schemas.microsoft.com/office/drawing/2014/main" id="{EB02A690-D827-7759-2A9C-05974E03F3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502669592_0_26:notes">
            <a:extLst>
              <a:ext uri="{FF2B5EF4-FFF2-40B4-BE49-F238E27FC236}">
                <a16:creationId xmlns:a16="http://schemas.microsoft.com/office/drawing/2014/main" id="{608E2266-1FD2-833F-30BB-86DCC05D27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211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9105D70-5B65-D66D-F427-77C052E493D7}"/>
            </a:ext>
          </a:extLst>
        </p:cNvPr>
        <p:cNvGrpSpPr/>
        <p:nvPr/>
      </p:nvGrpSpPr>
      <p:grpSpPr>
        <a:xfrm>
          <a:off x="0" y="0"/>
          <a:ext cx="0" cy="0"/>
          <a:chOff x="0" y="0"/>
          <a:chExt cx="0" cy="0"/>
        </a:xfrm>
      </p:grpSpPr>
      <p:sp>
        <p:nvSpPr>
          <p:cNvPr id="115" name="Google Shape;115;g31502669592_0_26:notes">
            <a:extLst>
              <a:ext uri="{FF2B5EF4-FFF2-40B4-BE49-F238E27FC236}">
                <a16:creationId xmlns:a16="http://schemas.microsoft.com/office/drawing/2014/main" id="{0EA6A7DA-245D-4454-70A6-9973751291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502669592_0_26:notes">
            <a:extLst>
              <a:ext uri="{FF2B5EF4-FFF2-40B4-BE49-F238E27FC236}">
                <a16:creationId xmlns:a16="http://schemas.microsoft.com/office/drawing/2014/main" id="{5758CD95-85F3-2EC3-DE83-8428407C4E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350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14f03a9d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14f03a9d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19D04285-FC47-CAA8-9CBB-A558DC382517}"/>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65E1FACC-22EC-16C9-F425-FCCBFCBC05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906FC0E9-C723-1008-EAA1-9DE89E4AFD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333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642B98C5-0297-2EEC-15DF-F588AB5E005D}"/>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77E3AD67-499D-1AFB-235F-2F01F7A336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0C59591C-B2B3-74AC-6563-B622166F12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21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5570FE0E-5F49-C92C-8C5B-62C6B3A05570}"/>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FF43E161-62BF-1652-9343-EF54F8BD86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A2D76DE5-FFBB-4614-4B0F-3E5BF600CC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319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B6777113-8AC6-266B-967C-435D6C18ED26}"/>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05A6A69F-D1CA-D59A-358F-D65C4C6611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270C8F70-6860-D932-75A6-96FD8C361F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671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A758CF31-F284-4E1C-3B09-620F0C74C71E}"/>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FAEFADB6-E083-0B7C-295D-1889F44E09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2F6E3F14-38B5-3B1E-4FC2-766AA2F732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173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2A93B416-D1A6-06DD-7529-1B2A71DD148F}"/>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B5C9C26C-9371-3D98-4F64-7051CFBFFA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AC68DC85-91FC-8EE0-9C68-4F055838F1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571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4289DE78-0B45-25BF-FAC2-5FB4CC1BC7AE}"/>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020895BD-3ABD-F7C6-7004-EBC0765D20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BEA9B40A-D234-91BB-AD6F-8DA1DE81B8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406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547C9394-EA90-34D7-A4A6-86A10B779308}"/>
            </a:ext>
          </a:extLst>
        </p:cNvPr>
        <p:cNvGrpSpPr/>
        <p:nvPr/>
      </p:nvGrpSpPr>
      <p:grpSpPr>
        <a:xfrm>
          <a:off x="0" y="0"/>
          <a:ext cx="0" cy="0"/>
          <a:chOff x="0" y="0"/>
          <a:chExt cx="0" cy="0"/>
        </a:xfrm>
      </p:grpSpPr>
      <p:sp>
        <p:nvSpPr>
          <p:cNvPr id="115" name="Google Shape;115;g31502669592_0_26:notes">
            <a:extLst>
              <a:ext uri="{FF2B5EF4-FFF2-40B4-BE49-F238E27FC236}">
                <a16:creationId xmlns:a16="http://schemas.microsoft.com/office/drawing/2014/main" id="{B2F63BA1-357B-723E-E7A1-B61F105893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502669592_0_26:notes">
            <a:extLst>
              <a:ext uri="{FF2B5EF4-FFF2-40B4-BE49-F238E27FC236}">
                <a16:creationId xmlns:a16="http://schemas.microsoft.com/office/drawing/2014/main" id="{4183C0E1-8800-D7A2-B98B-D713540064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129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EC0BD63B-767C-35FF-6FDE-5B0BCE0B1458}"/>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374EB23B-0902-A223-D4F0-9B9D7D7645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EC875540-3CA9-AC18-D28E-D9689EA5E1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738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DF2C5E10-E2FE-FEE5-48E3-BE9272E3E10D}"/>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E484E240-D402-7EBC-3CBC-D91313E1F8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5DBEA666-72E0-7060-0D8D-2590EAA655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12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14f03a9d3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4f03a9d3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B41AAC88-B84B-0639-B491-95F62DEA0BF9}"/>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F9CB2582-DFA2-4C6F-7249-C5ED8FBE59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E0500BF4-C0ED-506D-7925-1952C8D559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2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623E6139-50AA-A2DF-8349-17E7BAB4D9DF}"/>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B42B2CD7-9D00-BE48-725E-AA00B5CCED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CAA3E475-DCA6-3B51-F8F5-879BA50022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67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DD394F59-EDEA-862C-78D4-AE4F54FA881A}"/>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081C92D5-13F7-48A6-15C2-715EA2B5FD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5E4E5BD4-F1FA-0693-7630-F5496316CA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771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26FF32C6-1963-BCB2-0553-8E3B0902BB3F}"/>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5A4C5392-D765-3609-F06A-1617B5AFD5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6B06CD75-7BDF-B518-62E9-CD39B16EE7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2133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a:extLst>
            <a:ext uri="{FF2B5EF4-FFF2-40B4-BE49-F238E27FC236}">
              <a16:creationId xmlns:a16="http://schemas.microsoft.com/office/drawing/2014/main" id="{8175DE68-433A-3B99-DF54-654F6D50BA5A}"/>
            </a:ext>
          </a:extLst>
        </p:cNvPr>
        <p:cNvGrpSpPr/>
        <p:nvPr/>
      </p:nvGrpSpPr>
      <p:grpSpPr>
        <a:xfrm>
          <a:off x="0" y="0"/>
          <a:ext cx="0" cy="0"/>
          <a:chOff x="0" y="0"/>
          <a:chExt cx="0" cy="0"/>
        </a:xfrm>
      </p:grpSpPr>
      <p:sp>
        <p:nvSpPr>
          <p:cNvPr id="585" name="Google Shape;585;g31502669592_0_676:notes">
            <a:extLst>
              <a:ext uri="{FF2B5EF4-FFF2-40B4-BE49-F238E27FC236}">
                <a16:creationId xmlns:a16="http://schemas.microsoft.com/office/drawing/2014/main" id="{74E1A384-F0AF-DB58-52AF-A6EDB9A855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1502669592_0_676:notes">
            <a:extLst>
              <a:ext uri="{FF2B5EF4-FFF2-40B4-BE49-F238E27FC236}">
                <a16:creationId xmlns:a16="http://schemas.microsoft.com/office/drawing/2014/main" id="{8D9ED232-FED3-11E5-82B8-F53B2AB22F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810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5D5D90DF-33EF-27BE-5C4B-142E2AB0FBF4}"/>
            </a:ext>
          </a:extLst>
        </p:cNvPr>
        <p:cNvGrpSpPr/>
        <p:nvPr/>
      </p:nvGrpSpPr>
      <p:grpSpPr>
        <a:xfrm>
          <a:off x="0" y="0"/>
          <a:ext cx="0" cy="0"/>
          <a:chOff x="0" y="0"/>
          <a:chExt cx="0" cy="0"/>
        </a:xfrm>
      </p:grpSpPr>
      <p:sp>
        <p:nvSpPr>
          <p:cNvPr id="73" name="Google Shape;73;g314f03a9d3f_0_7:notes">
            <a:extLst>
              <a:ext uri="{FF2B5EF4-FFF2-40B4-BE49-F238E27FC236}">
                <a16:creationId xmlns:a16="http://schemas.microsoft.com/office/drawing/2014/main" id="{B71A0ACB-EC8C-9CD4-D50F-BD4F9A560B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4f03a9d3f_0_7:notes">
            <a:extLst>
              <a:ext uri="{FF2B5EF4-FFF2-40B4-BE49-F238E27FC236}">
                <a16:creationId xmlns:a16="http://schemas.microsoft.com/office/drawing/2014/main" id="{F6BB7AC1-0658-9DF6-9C40-EF442B57BC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142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a:extLst>
            <a:ext uri="{FF2B5EF4-FFF2-40B4-BE49-F238E27FC236}">
              <a16:creationId xmlns:a16="http://schemas.microsoft.com/office/drawing/2014/main" id="{1A5D16B2-0079-E896-A4ED-76D75BB5B061}"/>
            </a:ext>
          </a:extLst>
        </p:cNvPr>
        <p:cNvGrpSpPr/>
        <p:nvPr/>
      </p:nvGrpSpPr>
      <p:grpSpPr>
        <a:xfrm>
          <a:off x="0" y="0"/>
          <a:ext cx="0" cy="0"/>
          <a:chOff x="0" y="0"/>
          <a:chExt cx="0" cy="0"/>
        </a:xfrm>
      </p:grpSpPr>
      <p:sp>
        <p:nvSpPr>
          <p:cNvPr id="73" name="Google Shape;73;g314f03a9d3f_0_7:notes">
            <a:extLst>
              <a:ext uri="{FF2B5EF4-FFF2-40B4-BE49-F238E27FC236}">
                <a16:creationId xmlns:a16="http://schemas.microsoft.com/office/drawing/2014/main" id="{8281DA98-1B14-1627-C971-ACC91C4401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4f03a9d3f_0_7:notes">
            <a:extLst>
              <a:ext uri="{FF2B5EF4-FFF2-40B4-BE49-F238E27FC236}">
                <a16:creationId xmlns:a16="http://schemas.microsoft.com/office/drawing/2014/main" id="{FBA8EDC5-949B-F607-A466-6664CEF8C3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319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150266959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50266959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17c2278c8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a:extLst>
            <a:ext uri="{FF2B5EF4-FFF2-40B4-BE49-F238E27FC236}">
              <a16:creationId xmlns:a16="http://schemas.microsoft.com/office/drawing/2014/main" id="{9B4F362C-5BA4-E550-500C-ECEB5E551491}"/>
            </a:ext>
          </a:extLst>
        </p:cNvPr>
        <p:cNvGrpSpPr/>
        <p:nvPr/>
      </p:nvGrpSpPr>
      <p:grpSpPr>
        <a:xfrm>
          <a:off x="0" y="0"/>
          <a:ext cx="0" cy="0"/>
          <a:chOff x="0" y="0"/>
          <a:chExt cx="0" cy="0"/>
        </a:xfrm>
      </p:grpSpPr>
      <p:sp>
        <p:nvSpPr>
          <p:cNvPr id="122" name="Google Shape;122;g317c2278c8e_0_86:notes">
            <a:extLst>
              <a:ext uri="{FF2B5EF4-FFF2-40B4-BE49-F238E27FC236}">
                <a16:creationId xmlns:a16="http://schemas.microsoft.com/office/drawing/2014/main" id="{B4B1A7EC-7DC6-B1EE-005E-0A569DEFD4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7c2278c8e_0_86:notes">
            <a:extLst>
              <a:ext uri="{FF2B5EF4-FFF2-40B4-BE49-F238E27FC236}">
                <a16:creationId xmlns:a16="http://schemas.microsoft.com/office/drawing/2014/main" id="{DCBE7066-DB43-1692-24FB-FDE6661E04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925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267100"/>
            <a:ext cx="8520600" cy="2052600"/>
          </a:xfrm>
          <a:prstGeom prst="rect">
            <a:avLst/>
          </a:prstGeom>
          <a:solidFill>
            <a:srgbClr val="B6D7A8"/>
          </a:solidFill>
        </p:spPr>
        <p:txBody>
          <a:bodyPr spcFirstLastPara="1" wrap="square" lIns="91425" tIns="91425" rIns="91425" bIns="91425" anchor="b" anchorCtr="0">
            <a:normAutofit/>
          </a:bodyPr>
          <a:lstStyle/>
          <a:p>
            <a:pPr marL="0" lvl="0" indent="0" algn="ctr" rtl="0">
              <a:spcBef>
                <a:spcPts val="0"/>
              </a:spcBef>
              <a:spcAft>
                <a:spcPts val="0"/>
              </a:spcAft>
              <a:buNone/>
            </a:pPr>
            <a:r>
              <a:rPr lang="es">
                <a:highlight>
                  <a:srgbClr val="4BA173"/>
                </a:highlight>
                <a:latin typeface="Lexend Deca"/>
                <a:ea typeface="Lexend Deca"/>
                <a:cs typeface="Lexend Deca"/>
                <a:sym typeface="Lexend Deca"/>
              </a:rPr>
              <a:t> </a:t>
            </a:r>
            <a:endParaRPr>
              <a:highlight>
                <a:schemeClr val="lt1"/>
              </a:highlight>
              <a:latin typeface="Lexend Deca"/>
              <a:ea typeface="Lexend Deca"/>
              <a:cs typeface="Lexend Deca"/>
              <a:sym typeface="Lexend Deca"/>
            </a:endParaRPr>
          </a:p>
        </p:txBody>
      </p:sp>
      <p:sp>
        <p:nvSpPr>
          <p:cNvPr id="55" name="Google Shape;55;p13"/>
          <p:cNvSpPr txBox="1">
            <a:spLocks noGrp="1"/>
          </p:cNvSpPr>
          <p:nvPr>
            <p:ph type="ctrTitle"/>
          </p:nvPr>
        </p:nvSpPr>
        <p:spPr>
          <a:xfrm>
            <a:off x="1686481" y="1625554"/>
            <a:ext cx="5771038" cy="1335600"/>
          </a:xfrm>
          <a:prstGeom prst="rect">
            <a:avLst/>
          </a:prstGeom>
        </p:spPr>
        <p:txBody>
          <a:bodyPr spcFirstLastPara="1" wrap="square" lIns="91425" tIns="91425" rIns="91425" bIns="91425" anchor="b" anchorCtr="0">
            <a:normAutofit fontScale="90000"/>
          </a:bodyPr>
          <a:lstStyle/>
          <a:p>
            <a:r>
              <a:rPr lang="es" b="1" err="1">
                <a:latin typeface="Lexend Deca"/>
                <a:sym typeface="Lexend Deca"/>
              </a:rPr>
              <a:t>Ayudatón</a:t>
            </a:r>
            <a:r>
              <a:rPr lang="es" b="1">
                <a:latin typeface="Lexend Deca"/>
                <a:sym typeface="Lexend Deca"/>
              </a:rPr>
              <a:t> 2025-1</a:t>
            </a:r>
            <a:endParaRPr lang="es-ES" b="1"/>
          </a:p>
        </p:txBody>
      </p:sp>
      <p:sp>
        <p:nvSpPr>
          <p:cNvPr id="57" name="Google Shape;57;p13"/>
          <p:cNvSpPr txBox="1">
            <a:spLocks noGrp="1"/>
          </p:cNvSpPr>
          <p:nvPr>
            <p:ph type="ctrTitle"/>
          </p:nvPr>
        </p:nvSpPr>
        <p:spPr>
          <a:xfrm>
            <a:off x="782101" y="3670250"/>
            <a:ext cx="7579800" cy="552000"/>
          </a:xfrm>
          <a:prstGeom prst="rect">
            <a:avLst/>
          </a:prstGeom>
          <a:solidFill>
            <a:srgbClr val="B6D7A8"/>
          </a:solidFill>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s">
                <a:highlight>
                  <a:srgbClr val="4BA173"/>
                </a:highlight>
                <a:latin typeface="Lexend Deca"/>
                <a:ea typeface="Lexend Deca"/>
                <a:cs typeface="Lexend Deca"/>
                <a:sym typeface="Lexend Deca"/>
              </a:rPr>
              <a:t> </a:t>
            </a:r>
            <a:endParaRPr>
              <a:highlight>
                <a:schemeClr val="lt1"/>
              </a:highlight>
              <a:latin typeface="Lexend Deca"/>
              <a:ea typeface="Lexend Deca"/>
              <a:cs typeface="Lexend Deca"/>
              <a:sym typeface="Lexend Deca"/>
            </a:endParaRPr>
          </a:p>
        </p:txBody>
      </p:sp>
      <p:sp>
        <p:nvSpPr>
          <p:cNvPr id="58" name="Google Shape;58;p13"/>
          <p:cNvSpPr txBox="1"/>
          <p:nvPr/>
        </p:nvSpPr>
        <p:spPr>
          <a:xfrm>
            <a:off x="986100" y="3725150"/>
            <a:ext cx="7171800" cy="442200"/>
          </a:xfrm>
          <a:prstGeom prst="rect">
            <a:avLst/>
          </a:prstGeom>
          <a:noFill/>
          <a:ln>
            <a:noFill/>
          </a:ln>
        </p:spPr>
        <p:txBody>
          <a:bodyPr spcFirstLastPara="1" wrap="square" lIns="91425" tIns="91425" rIns="91425" bIns="91425" anchor="t" anchorCtr="0">
            <a:normAutofit fontScale="85000" lnSpcReduction="10000"/>
          </a:bodyPr>
          <a:lstStyle/>
          <a:p>
            <a:pPr algn="ctr"/>
            <a:r>
              <a:rPr lang="es" sz="1600">
                <a:solidFill>
                  <a:srgbClr val="595959"/>
                </a:solidFill>
                <a:latin typeface="Lexend Deca"/>
                <a:ea typeface="Lexend Deca"/>
                <a:cs typeface="Lexend Deca"/>
                <a:sym typeface="Lexend Deca"/>
              </a:rPr>
              <a:t>Joaquín Peralta - Elías </a:t>
            </a:r>
            <a:r>
              <a:rPr lang="es" sz="1600" err="1">
                <a:solidFill>
                  <a:srgbClr val="595959"/>
                </a:solidFill>
                <a:latin typeface="Lexend Deca"/>
                <a:ea typeface="Lexend Deca"/>
                <a:cs typeface="Lexend Deca"/>
                <a:sym typeface="Lexend Deca"/>
              </a:rPr>
              <a:t>Ayaach</a:t>
            </a:r>
            <a:r>
              <a:rPr lang="es" sz="1600">
                <a:solidFill>
                  <a:srgbClr val="595959"/>
                </a:solidFill>
                <a:latin typeface="Lexend Deca"/>
                <a:ea typeface="Lexend Deca"/>
                <a:cs typeface="Lexend Deca"/>
                <a:sym typeface="Lexend Deca"/>
              </a:rPr>
              <a:t> - </a:t>
            </a:r>
            <a:r>
              <a:rPr lang="es" sz="1600">
                <a:solidFill>
                  <a:schemeClr val="dk2"/>
                </a:solidFill>
                <a:latin typeface="Lexend Deca"/>
                <a:ea typeface="Lexend Deca"/>
                <a:cs typeface="Lexend Deca"/>
                <a:sym typeface="Lexend Deca"/>
              </a:rPr>
              <a:t>Alex Infanta - Amelia </a:t>
            </a:r>
            <a:r>
              <a:rPr lang="es" sz="1600" err="1">
                <a:solidFill>
                  <a:schemeClr val="dk2"/>
                </a:solidFill>
                <a:latin typeface="Lexend Deca"/>
                <a:ea typeface="Lexend Deca"/>
                <a:cs typeface="Lexend Deca"/>
                <a:sym typeface="Lexend Deca"/>
              </a:rPr>
              <a:t>Gonzalez</a:t>
            </a:r>
            <a:r>
              <a:rPr lang="es" sz="1600">
                <a:solidFill>
                  <a:schemeClr val="dk2"/>
                </a:solidFill>
                <a:latin typeface="Lexend Deca"/>
                <a:ea typeface="Lexend Deca"/>
                <a:cs typeface="Lexend Deca"/>
                <a:sym typeface="Lexend Deca"/>
              </a:rPr>
              <a:t> - Paula </a:t>
            </a:r>
            <a:r>
              <a:rPr lang="es" sz="1600" err="1">
                <a:solidFill>
                  <a:schemeClr val="dk2"/>
                </a:solidFill>
                <a:latin typeface="Lexend Deca"/>
                <a:ea typeface="Lexend Deca"/>
                <a:cs typeface="Lexend Deca"/>
                <a:sym typeface="Lexend Deca"/>
              </a:rPr>
              <a:t>Grune</a:t>
            </a:r>
            <a:endParaRPr sz="1600" err="1">
              <a:solidFill>
                <a:schemeClr val="dk2"/>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A8EB474-E9C4-9476-3DBD-4D77786BA626}"/>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BE2CFEAF-71BB-EEDE-84AE-BC2BD94DF58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ea typeface="Lexend Deca"/>
                <a:cs typeface="Lexend Deca"/>
              </a:rPr>
              <a:t>Buscar k clientes más rentables</a:t>
            </a: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EBF3FED7-8EE0-C871-E8A2-F635A47E078F}"/>
              </a:ext>
            </a:extLst>
          </p:cNvPr>
          <p:cNvSpPr txBox="1">
            <a:spLocks noGrp="1"/>
          </p:cNvSpPr>
          <p:nvPr>
            <p:ph type="body" idx="1"/>
          </p:nvPr>
        </p:nvSpPr>
        <p:spPr>
          <a:xfrm>
            <a:off x="311700" y="1018004"/>
            <a:ext cx="8520600" cy="3416400"/>
          </a:xfrm>
          <a:prstGeom prst="rect">
            <a:avLst/>
          </a:prstGeom>
        </p:spPr>
        <p:txBody>
          <a:bodyPr spcFirstLastPara="1" wrap="square" lIns="91425" tIns="91425" rIns="91425" bIns="91425" anchor="t" anchorCtr="0">
            <a:normAutofit fontScale="85000" lnSpcReduction="10000"/>
          </a:bodyPr>
          <a:lstStyle/>
          <a:p>
            <a:pPr marL="0" indent="0">
              <a:lnSpc>
                <a:spcPct val="114999"/>
              </a:lnSpc>
              <a:buNone/>
            </a:pPr>
            <a:r>
              <a:rPr lang="es">
                <a:latin typeface="Lexend Deca"/>
              </a:rPr>
              <a:t>Sea m el total de clientes distintos. Creamos in min-heap de tamaño k que contendrá los k clientes más rentables que hemos visto hasta el momento. De este modo, la raíz del heap es el cliente menos rentable de los k más rentables encontrados hasta el momento.</a:t>
            </a:r>
          </a:p>
          <a:p>
            <a:pPr marL="0" indent="0">
              <a:lnSpc>
                <a:spcPct val="114999"/>
              </a:lnSpc>
              <a:buNone/>
            </a:pPr>
            <a:endParaRPr lang="es">
              <a:latin typeface="Lexend Deca"/>
            </a:endParaRPr>
          </a:p>
          <a:p>
            <a:pPr marL="0" indent="0">
              <a:lnSpc>
                <a:spcPct val="114999"/>
              </a:lnSpc>
              <a:buNone/>
            </a:pPr>
            <a:r>
              <a:rPr lang="es">
                <a:latin typeface="Lexend Deca"/>
              </a:rPr>
              <a:t>Iteramos sobres las tuplas en T, insertando en el heap hasta llenarlo, usando la rentabilidad como prioridad. Luego de haber llenado el heap, seguimos iterando sobre T. Para cada elemento que veamos, que sea mayor a la raiz, lo intercambiamos con esta. Luego hacemos shift-down para restaurar la propiedad del heap. </a:t>
            </a:r>
          </a:p>
          <a:p>
            <a:pPr marL="0" indent="0">
              <a:lnSpc>
                <a:spcPct val="114999"/>
              </a:lnSpc>
              <a:buNone/>
            </a:pPr>
            <a:endParaRPr lang="es">
              <a:latin typeface="Lexend Deca"/>
            </a:endParaRPr>
          </a:p>
          <a:p>
            <a:pPr marL="0" indent="0">
              <a:lnSpc>
                <a:spcPct val="114999"/>
              </a:lnSpc>
              <a:buNone/>
            </a:pPr>
            <a:r>
              <a:rPr lang="es">
                <a:latin typeface="Lexend Deca"/>
              </a:rPr>
              <a:t>Cada inserción en el heap toma O(log k). En el peor caso insertamos los m elementos en el heap, por lo que esta parte es, O(m log k). Pero como en el peor caso m = n, esta parte es O(n log k)</a:t>
            </a:r>
          </a:p>
        </p:txBody>
      </p:sp>
    </p:spTree>
    <p:extLst>
      <p:ext uri="{BB962C8B-B14F-4D97-AF65-F5344CB8AC3E}">
        <p14:creationId xmlns:p14="http://schemas.microsoft.com/office/powerpoint/2010/main" val="215675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34"/>
        <p:cNvGrpSpPr/>
        <p:nvPr/>
      </p:nvGrpSpPr>
      <p:grpSpPr>
        <a:xfrm>
          <a:off x="0" y="0"/>
          <a:ext cx="0" cy="0"/>
          <a:chOff x="0" y="0"/>
          <a:chExt cx="0" cy="0"/>
        </a:xfrm>
      </p:grpSpPr>
      <p:sp>
        <p:nvSpPr>
          <p:cNvPr id="235" name="Google Shape;235;p38"/>
          <p:cNvSpPr txBox="1">
            <a:spLocks noGrp="1"/>
          </p:cNvSpPr>
          <p:nvPr>
            <p:ph type="ctrTitle"/>
          </p:nvPr>
        </p:nvSpPr>
        <p:spPr>
          <a:xfrm>
            <a:off x="311700" y="2023275"/>
            <a:ext cx="8520600" cy="1256634"/>
          </a:xfrm>
          <a:prstGeom prst="rect">
            <a:avLst/>
          </a:prstGeom>
          <a:solidFill>
            <a:srgbClr val="B6D7A8"/>
          </a:solidFill>
        </p:spPr>
        <p:txBody>
          <a:bodyPr spcFirstLastPara="1" wrap="square" lIns="91425" tIns="91425" rIns="91425" bIns="91425" anchor="ctr" anchorCtr="0">
            <a:normAutofit/>
          </a:bodyPr>
          <a:lstStyle/>
          <a:p>
            <a:r>
              <a:rPr lang="es" sz="4700" b="1">
                <a:highlight>
                  <a:srgbClr val="B6D7A8"/>
                </a:highlight>
                <a:latin typeface="Lexend Deca"/>
              </a:rPr>
              <a:t>Árboles</a:t>
            </a:r>
          </a:p>
        </p:txBody>
      </p:sp>
      <p:pic>
        <p:nvPicPr>
          <p:cNvPr id="6" name="Imagen 5" descr="Arboles Animados Png Intento De Arbol Xd By - Arboles En Corel Draw -  (855x935) Png Clipart Download">
            <a:extLst>
              <a:ext uri="{FF2B5EF4-FFF2-40B4-BE49-F238E27FC236}">
                <a16:creationId xmlns:a16="http://schemas.microsoft.com/office/drawing/2014/main" id="{6F85EA23-063F-FBED-9BF7-39B67F5F864A}"/>
              </a:ext>
            </a:extLst>
          </p:cNvPr>
          <p:cNvPicPr>
            <a:picLocks noChangeAspect="1"/>
          </p:cNvPicPr>
          <p:nvPr/>
        </p:nvPicPr>
        <p:blipFill>
          <a:blip r:embed="rId3"/>
          <a:stretch>
            <a:fillRect/>
          </a:stretch>
        </p:blipFill>
        <p:spPr>
          <a:xfrm>
            <a:off x="6925236" y="2645527"/>
            <a:ext cx="1905000" cy="2124075"/>
          </a:xfrm>
          <a:prstGeom prst="rect">
            <a:avLst/>
          </a:prstGeom>
        </p:spPr>
      </p:pic>
      <p:pic>
        <p:nvPicPr>
          <p:cNvPr id="8" name="Imagen 7" descr="Candace Flynn | Character-community Wiki | Fandom">
            <a:extLst>
              <a:ext uri="{FF2B5EF4-FFF2-40B4-BE49-F238E27FC236}">
                <a16:creationId xmlns:a16="http://schemas.microsoft.com/office/drawing/2014/main" id="{9B236FD2-784B-BDE0-9A01-E8398B7433F4}"/>
              </a:ext>
            </a:extLst>
          </p:cNvPr>
          <p:cNvPicPr>
            <a:picLocks noChangeAspect="1"/>
          </p:cNvPicPr>
          <p:nvPr/>
        </p:nvPicPr>
        <p:blipFill>
          <a:blip r:embed="rId4"/>
          <a:stretch>
            <a:fillRect/>
          </a:stretch>
        </p:blipFill>
        <p:spPr>
          <a:xfrm>
            <a:off x="436079" y="2375245"/>
            <a:ext cx="1662320" cy="24802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01633B-5F4C-8452-9FF7-8140F615EEDC}"/>
              </a:ext>
            </a:extLst>
          </p:cNvPr>
          <p:cNvSpPr>
            <a:spLocks noGrp="1"/>
          </p:cNvSpPr>
          <p:nvPr>
            <p:ph type="title"/>
          </p:nvPr>
        </p:nvSpPr>
        <p:spPr/>
        <p:txBody>
          <a:bodyPr>
            <a:normAutofit fontScale="90000"/>
          </a:bodyPr>
          <a:lstStyle/>
          <a:p>
            <a:r>
              <a:rPr lang="es-ES" b="1">
                <a:latin typeface="Lexend Deca"/>
              </a:rPr>
              <a:t>I2 2022-2</a:t>
            </a:r>
          </a:p>
        </p:txBody>
      </p:sp>
      <p:sp>
        <p:nvSpPr>
          <p:cNvPr id="3" name="Marcador de texto 2">
            <a:extLst>
              <a:ext uri="{FF2B5EF4-FFF2-40B4-BE49-F238E27FC236}">
                <a16:creationId xmlns:a16="http://schemas.microsoft.com/office/drawing/2014/main" id="{C42648F4-3A63-F2F0-584D-D2B1E92D4D88}"/>
              </a:ext>
            </a:extLst>
          </p:cNvPr>
          <p:cNvSpPr>
            <a:spLocks noGrp="1"/>
          </p:cNvSpPr>
          <p:nvPr>
            <p:ph type="body" idx="1"/>
          </p:nvPr>
        </p:nvSpPr>
        <p:spPr/>
        <p:txBody>
          <a:bodyPr/>
          <a:lstStyle/>
          <a:p>
            <a:pPr marL="114300" indent="0">
              <a:buNone/>
            </a:pPr>
            <a:r>
              <a:rPr lang="es-ES">
                <a:latin typeface="Lexend Deca"/>
              </a:rPr>
              <a:t>A) Muestre un diagrama del proceso de inserción y balance, al insertar las siguientes llaves en un árbol AVL inicialmente vacío:</a:t>
            </a:r>
          </a:p>
          <a:p>
            <a:pPr marL="114300" indent="0">
              <a:lnSpc>
                <a:spcPct val="114999"/>
              </a:lnSpc>
              <a:buNone/>
            </a:pPr>
            <a:endParaRPr lang="es-ES">
              <a:latin typeface="Lexend Deca"/>
            </a:endParaRPr>
          </a:p>
          <a:p>
            <a:pPr marL="114300" indent="0" algn="ctr">
              <a:lnSpc>
                <a:spcPct val="114999"/>
              </a:lnSpc>
              <a:buNone/>
            </a:pPr>
            <a:r>
              <a:rPr lang="es-ES">
                <a:latin typeface="Lexend Deca"/>
              </a:rPr>
              <a:t>3 – 2 – 1 – 4 – 7 – 5 - 6</a:t>
            </a:r>
          </a:p>
        </p:txBody>
      </p:sp>
      <p:pic>
        <p:nvPicPr>
          <p:cNvPr id="4" name="Imagen 3" descr="Ferb Fletcher | Phineas y Ferb Wiki | Fandom">
            <a:extLst>
              <a:ext uri="{FF2B5EF4-FFF2-40B4-BE49-F238E27FC236}">
                <a16:creationId xmlns:a16="http://schemas.microsoft.com/office/drawing/2014/main" id="{85977694-92C9-3EC3-CDB5-A62E38D3BA6C}"/>
              </a:ext>
            </a:extLst>
          </p:cNvPr>
          <p:cNvPicPr>
            <a:picLocks noChangeAspect="1"/>
          </p:cNvPicPr>
          <p:nvPr/>
        </p:nvPicPr>
        <p:blipFill>
          <a:blip r:embed="rId2"/>
          <a:stretch>
            <a:fillRect/>
          </a:stretch>
        </p:blipFill>
        <p:spPr>
          <a:xfrm>
            <a:off x="5997431" y="2428874"/>
            <a:ext cx="2561580" cy="2277596"/>
          </a:xfrm>
          <a:prstGeom prst="rect">
            <a:avLst/>
          </a:prstGeom>
        </p:spPr>
      </p:pic>
    </p:spTree>
    <p:extLst>
      <p:ext uri="{BB962C8B-B14F-4D97-AF65-F5344CB8AC3E}">
        <p14:creationId xmlns:p14="http://schemas.microsoft.com/office/powerpoint/2010/main" val="2372220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A2823-B0F8-5FE7-63DB-48C706EE6E0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F0E7BCE-AD30-1480-D9DB-7DBC9C0972CA}"/>
              </a:ext>
            </a:extLst>
          </p:cNvPr>
          <p:cNvSpPr>
            <a:spLocks noGrp="1"/>
          </p:cNvSpPr>
          <p:nvPr>
            <p:ph type="title"/>
          </p:nvPr>
        </p:nvSpPr>
        <p:spPr/>
        <p:txBody>
          <a:bodyPr>
            <a:normAutofit fontScale="90000"/>
          </a:bodyPr>
          <a:lstStyle/>
          <a:p>
            <a:r>
              <a:rPr lang="es-ES" b="1">
                <a:latin typeface="Lexend Deca"/>
              </a:rPr>
              <a:t>Solución</a:t>
            </a:r>
          </a:p>
        </p:txBody>
      </p:sp>
      <p:pic>
        <p:nvPicPr>
          <p:cNvPr id="4" name="Imagen 3" descr="Gráfico, Gráfico de dispersión&#10;&#10;El contenido generado por IA puede ser incorrecto.">
            <a:extLst>
              <a:ext uri="{FF2B5EF4-FFF2-40B4-BE49-F238E27FC236}">
                <a16:creationId xmlns:a16="http://schemas.microsoft.com/office/drawing/2014/main" id="{41C132AB-F7B1-D78E-36D2-65BE18417FF8}"/>
              </a:ext>
            </a:extLst>
          </p:cNvPr>
          <p:cNvPicPr>
            <a:picLocks noChangeAspect="1"/>
          </p:cNvPicPr>
          <p:nvPr/>
        </p:nvPicPr>
        <p:blipFill>
          <a:blip r:embed="rId2"/>
          <a:stretch>
            <a:fillRect/>
          </a:stretch>
        </p:blipFill>
        <p:spPr>
          <a:xfrm>
            <a:off x="2184036" y="1016934"/>
            <a:ext cx="3935485" cy="3672728"/>
          </a:xfrm>
          <a:prstGeom prst="rect">
            <a:avLst/>
          </a:prstGeom>
        </p:spPr>
      </p:pic>
    </p:spTree>
    <p:extLst>
      <p:ext uri="{BB962C8B-B14F-4D97-AF65-F5344CB8AC3E}">
        <p14:creationId xmlns:p14="http://schemas.microsoft.com/office/powerpoint/2010/main" val="288809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D77E8-7D52-88CD-9443-AE3552D843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2830BCB-1E8C-CB7C-3B40-4EB70AF53CC1}"/>
              </a:ext>
            </a:extLst>
          </p:cNvPr>
          <p:cNvSpPr>
            <a:spLocks noGrp="1"/>
          </p:cNvSpPr>
          <p:nvPr>
            <p:ph type="title"/>
          </p:nvPr>
        </p:nvSpPr>
        <p:spPr/>
        <p:txBody>
          <a:bodyPr>
            <a:normAutofit fontScale="90000"/>
          </a:bodyPr>
          <a:lstStyle/>
          <a:p>
            <a:r>
              <a:rPr lang="es-ES" b="1">
                <a:latin typeface="Lexend Deca"/>
              </a:rPr>
              <a:t>I2 2022-2</a:t>
            </a:r>
          </a:p>
        </p:txBody>
      </p:sp>
      <p:sp>
        <p:nvSpPr>
          <p:cNvPr id="3" name="Marcador de texto 2">
            <a:extLst>
              <a:ext uri="{FF2B5EF4-FFF2-40B4-BE49-F238E27FC236}">
                <a16:creationId xmlns:a16="http://schemas.microsoft.com/office/drawing/2014/main" id="{9BA5642B-8A60-3BCB-5FB4-9D118E0D3AD3}"/>
              </a:ext>
            </a:extLst>
          </p:cNvPr>
          <p:cNvSpPr>
            <a:spLocks noGrp="1"/>
          </p:cNvSpPr>
          <p:nvPr>
            <p:ph type="body" idx="1"/>
          </p:nvPr>
        </p:nvSpPr>
        <p:spPr/>
        <p:txBody>
          <a:bodyPr/>
          <a:lstStyle/>
          <a:p>
            <a:pPr marL="114300" indent="0">
              <a:lnSpc>
                <a:spcPct val="114999"/>
              </a:lnSpc>
              <a:buNone/>
            </a:pPr>
            <a:r>
              <a:rPr lang="es-ES">
                <a:latin typeface="Lexend Deca"/>
              </a:rPr>
              <a:t>B) Repita el proceso para un árbol rojo-negro inicialmente vacío</a:t>
            </a:r>
            <a:endParaRPr lang="es-ES"/>
          </a:p>
        </p:txBody>
      </p:sp>
    </p:spTree>
    <p:extLst>
      <p:ext uri="{BB962C8B-B14F-4D97-AF65-F5344CB8AC3E}">
        <p14:creationId xmlns:p14="http://schemas.microsoft.com/office/powerpoint/2010/main" val="211838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94687-D6AA-925C-A0CD-0B2DE03E0A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D9DA346-1A97-90CB-D610-A59E8CAECFB2}"/>
              </a:ext>
            </a:extLst>
          </p:cNvPr>
          <p:cNvSpPr>
            <a:spLocks noGrp="1"/>
          </p:cNvSpPr>
          <p:nvPr>
            <p:ph type="title"/>
          </p:nvPr>
        </p:nvSpPr>
        <p:spPr/>
        <p:txBody>
          <a:bodyPr>
            <a:normAutofit fontScale="90000"/>
          </a:bodyPr>
          <a:lstStyle/>
          <a:p>
            <a:r>
              <a:rPr lang="es-ES" b="1">
                <a:latin typeface="Lexend Deca"/>
              </a:rPr>
              <a:t>Solución</a:t>
            </a:r>
          </a:p>
        </p:txBody>
      </p:sp>
      <p:pic>
        <p:nvPicPr>
          <p:cNvPr id="3" name="Imagen 2">
            <a:extLst>
              <a:ext uri="{FF2B5EF4-FFF2-40B4-BE49-F238E27FC236}">
                <a16:creationId xmlns:a16="http://schemas.microsoft.com/office/drawing/2014/main" id="{5DAD574D-E1A4-C4DF-ACB9-6FE2B8CD9310}"/>
              </a:ext>
            </a:extLst>
          </p:cNvPr>
          <p:cNvPicPr>
            <a:picLocks noChangeAspect="1"/>
          </p:cNvPicPr>
          <p:nvPr/>
        </p:nvPicPr>
        <p:blipFill>
          <a:blip r:embed="rId2"/>
          <a:stretch>
            <a:fillRect/>
          </a:stretch>
        </p:blipFill>
        <p:spPr>
          <a:xfrm>
            <a:off x="2542203" y="0"/>
            <a:ext cx="4059595" cy="5143500"/>
          </a:xfrm>
          <a:prstGeom prst="rect">
            <a:avLst/>
          </a:prstGeom>
        </p:spPr>
      </p:pic>
    </p:spTree>
    <p:extLst>
      <p:ext uri="{BB962C8B-B14F-4D97-AF65-F5344CB8AC3E}">
        <p14:creationId xmlns:p14="http://schemas.microsoft.com/office/powerpoint/2010/main" val="3189955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8ECEE-F8B4-EC64-5C3B-7DE848969D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04D0589-58A9-6227-0C1A-6ED6D07E654E}"/>
              </a:ext>
            </a:extLst>
          </p:cNvPr>
          <p:cNvSpPr>
            <a:spLocks noGrp="1"/>
          </p:cNvSpPr>
          <p:nvPr>
            <p:ph type="title"/>
          </p:nvPr>
        </p:nvSpPr>
        <p:spPr/>
        <p:txBody>
          <a:bodyPr>
            <a:normAutofit fontScale="90000"/>
          </a:bodyPr>
          <a:lstStyle/>
          <a:p>
            <a:r>
              <a:rPr lang="es-ES" b="1">
                <a:latin typeface="Lexend Deca"/>
              </a:rPr>
              <a:t>I2 2022-2</a:t>
            </a:r>
          </a:p>
        </p:txBody>
      </p:sp>
      <p:sp>
        <p:nvSpPr>
          <p:cNvPr id="3" name="Marcador de texto 2">
            <a:extLst>
              <a:ext uri="{FF2B5EF4-FFF2-40B4-BE49-F238E27FC236}">
                <a16:creationId xmlns:a16="http://schemas.microsoft.com/office/drawing/2014/main" id="{B6C9461B-1CCE-73EA-B817-50DC8EC7BA70}"/>
              </a:ext>
            </a:extLst>
          </p:cNvPr>
          <p:cNvSpPr>
            <a:spLocks noGrp="1"/>
          </p:cNvSpPr>
          <p:nvPr>
            <p:ph type="body" idx="1"/>
          </p:nvPr>
        </p:nvSpPr>
        <p:spPr/>
        <p:txBody>
          <a:bodyPr/>
          <a:lstStyle/>
          <a:p>
            <a:pPr marL="114300" indent="0">
              <a:lnSpc>
                <a:spcPct val="114999"/>
              </a:lnSpc>
              <a:buNone/>
            </a:pPr>
            <a:r>
              <a:rPr lang="es-ES">
                <a:latin typeface="Lexend Deca"/>
              </a:rPr>
              <a:t>c) Sin cambiar aristas, ¿es posible dar una coloración del árbol en (a) de forma que cumpla ser rojo-negro? ¿es posible considerar el árbol en (b) como AVL? Justifique</a:t>
            </a:r>
            <a:endParaRPr lang="es-ES"/>
          </a:p>
        </p:txBody>
      </p:sp>
      <p:sp>
        <p:nvSpPr>
          <p:cNvPr id="5" name="CuadroTexto 4">
            <a:extLst>
              <a:ext uri="{FF2B5EF4-FFF2-40B4-BE49-F238E27FC236}">
                <a16:creationId xmlns:a16="http://schemas.microsoft.com/office/drawing/2014/main" id="{A8666FC0-03B3-BA9E-A3BB-DF7215E68C9A}"/>
              </a:ext>
            </a:extLst>
          </p:cNvPr>
          <p:cNvSpPr txBox="1"/>
          <p:nvPr/>
        </p:nvSpPr>
        <p:spPr>
          <a:xfrm>
            <a:off x="301300" y="2466658"/>
            <a:ext cx="854286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a:latin typeface="Lexend Deca"/>
              </a:rPr>
              <a:t>Solución: </a:t>
            </a:r>
            <a:r>
              <a:rPr lang="es-ES" sz="1800">
                <a:latin typeface="Lexend Deca"/>
              </a:rPr>
              <a:t> El árbol obtenido en (a) admite la coloración en que cada nodo es negro, satisfaciendo las condiciones de rojo-negro. Esto debido a que es perfectamente balanceado y todos los caminos desde un nodo a sus hojas negras descendientes pasa por la misma cantidad de nodos negros.  </a:t>
            </a:r>
          </a:p>
          <a:p>
            <a:endParaRPr lang="es-ES" sz="1800">
              <a:latin typeface="Lexend Deca"/>
            </a:endParaRPr>
          </a:p>
          <a:p>
            <a:r>
              <a:rPr lang="es-ES" sz="1800">
                <a:latin typeface="Lexend Deca"/>
              </a:rPr>
              <a:t>El árbol obtenido en (b) no es AVL pues la raíz tiene un subárbol izquierdo con altura 1, mientras que el hijo derecho tiene altura 3. La diferencia en mayor a 1 y por lo tanto no se cumple la propiedad AVL.</a:t>
            </a:r>
          </a:p>
        </p:txBody>
      </p:sp>
    </p:spTree>
    <p:extLst>
      <p:ext uri="{BB962C8B-B14F-4D97-AF65-F5344CB8AC3E}">
        <p14:creationId xmlns:p14="http://schemas.microsoft.com/office/powerpoint/2010/main" val="195855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A67F5-735E-F409-5FD2-3391F37DBD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EE5293B-3760-E195-FB31-EC9B61E41F50}"/>
              </a:ext>
            </a:extLst>
          </p:cNvPr>
          <p:cNvSpPr>
            <a:spLocks noGrp="1"/>
          </p:cNvSpPr>
          <p:nvPr>
            <p:ph type="title"/>
          </p:nvPr>
        </p:nvSpPr>
        <p:spPr/>
        <p:txBody>
          <a:bodyPr>
            <a:normAutofit fontScale="90000"/>
          </a:bodyPr>
          <a:lstStyle/>
          <a:p>
            <a:r>
              <a:rPr lang="es-ES" b="1">
                <a:latin typeface="Lexend Deca"/>
              </a:rPr>
              <a:t>I2 2022-2</a:t>
            </a:r>
          </a:p>
        </p:txBody>
      </p:sp>
      <p:sp>
        <p:nvSpPr>
          <p:cNvPr id="3" name="Marcador de texto 2">
            <a:extLst>
              <a:ext uri="{FF2B5EF4-FFF2-40B4-BE49-F238E27FC236}">
                <a16:creationId xmlns:a16="http://schemas.microsoft.com/office/drawing/2014/main" id="{F447AAC1-9EB2-59A6-94BF-1A828F5BD301}"/>
              </a:ext>
            </a:extLst>
          </p:cNvPr>
          <p:cNvSpPr>
            <a:spLocks noGrp="1"/>
          </p:cNvSpPr>
          <p:nvPr>
            <p:ph type="body" idx="1"/>
          </p:nvPr>
        </p:nvSpPr>
        <p:spPr/>
        <p:txBody>
          <a:bodyPr/>
          <a:lstStyle/>
          <a:p>
            <a:pPr marL="114300" indent="0">
              <a:lnSpc>
                <a:spcPct val="114999"/>
              </a:lnSpc>
              <a:buNone/>
            </a:pPr>
            <a:r>
              <a:rPr lang="es-ES">
                <a:latin typeface="Lexend Deca"/>
              </a:rPr>
              <a:t>d) si bien la complejidad asintótica de la búsqueda en ambos tipos de árboles es la misma, el tiempo en la práctica puede ser diferente. Dada una misma secuencia de inserciones iniciales, argumente en qué tipo de árbol (AVL o rojo-negro) es más probable que la búsqueda de una llave tarde más.</a:t>
            </a:r>
          </a:p>
        </p:txBody>
      </p:sp>
      <p:sp>
        <p:nvSpPr>
          <p:cNvPr id="5" name="CuadroTexto 4">
            <a:extLst>
              <a:ext uri="{FF2B5EF4-FFF2-40B4-BE49-F238E27FC236}">
                <a16:creationId xmlns:a16="http://schemas.microsoft.com/office/drawing/2014/main" id="{BF44003D-B8A6-5D19-E307-FF925BC11682}"/>
              </a:ext>
            </a:extLst>
          </p:cNvPr>
          <p:cNvSpPr txBox="1"/>
          <p:nvPr/>
        </p:nvSpPr>
        <p:spPr>
          <a:xfrm>
            <a:off x="309704" y="2996136"/>
            <a:ext cx="854286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a:latin typeface="Lexend Deca"/>
              </a:rPr>
              <a:t>Solución: </a:t>
            </a:r>
            <a:r>
              <a:rPr lang="es-ES" sz="1800">
                <a:latin typeface="Lexend Deca"/>
              </a:rPr>
              <a:t> Un árbol rojo-negro usa una noción de balance menos exigente que el criterio AVL, pues permite que los sub-árboles hijos de un nodo cualquiera tengan alturas que difieren en más de 1 unidad. Esto causa que la altura del árbol en la práctica pueda ser mayor en rojo-negro que en AVL, lo que hace que la búsqueda pueda ser más lenta en la práctica</a:t>
            </a:r>
          </a:p>
        </p:txBody>
      </p:sp>
    </p:spTree>
    <p:extLst>
      <p:ext uri="{BB962C8B-B14F-4D97-AF65-F5344CB8AC3E}">
        <p14:creationId xmlns:p14="http://schemas.microsoft.com/office/powerpoint/2010/main" val="318192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17">
          <a:extLst>
            <a:ext uri="{FF2B5EF4-FFF2-40B4-BE49-F238E27FC236}">
              <a16:creationId xmlns:a16="http://schemas.microsoft.com/office/drawing/2014/main" id="{D8692CBF-E497-ACBA-0ECA-D7E874E66698}"/>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ACDA283B-0E45-10D1-5A19-94B692A0DECB}"/>
              </a:ext>
            </a:extLst>
          </p:cNvPr>
          <p:cNvSpPr txBox="1">
            <a:spLocks noGrp="1"/>
          </p:cNvSpPr>
          <p:nvPr>
            <p:ph type="ctrTitle"/>
          </p:nvPr>
        </p:nvSpPr>
        <p:spPr>
          <a:xfrm>
            <a:off x="311700" y="1846800"/>
            <a:ext cx="8520600" cy="1449900"/>
          </a:xfrm>
          <a:prstGeom prst="rect">
            <a:avLst/>
          </a:prstGeom>
          <a:solidFill>
            <a:srgbClr val="B6D7A8"/>
          </a:solidFill>
        </p:spPr>
        <p:txBody>
          <a:bodyPr spcFirstLastPara="1" wrap="square" lIns="91425" tIns="91425" rIns="91425" bIns="91425" anchor="b" anchorCtr="0">
            <a:normAutofit/>
          </a:bodyPr>
          <a:lstStyle/>
          <a:p>
            <a:endParaRPr lang="es">
              <a:highlight>
                <a:srgbClr val="4BA173"/>
              </a:highlight>
              <a:latin typeface="Lexend Deca"/>
              <a:ea typeface="Lexend Deca"/>
              <a:cs typeface="Lexend Deca"/>
            </a:endParaRPr>
          </a:p>
        </p:txBody>
      </p:sp>
      <p:sp>
        <p:nvSpPr>
          <p:cNvPr id="119" name="Google Shape;119;p22">
            <a:extLst>
              <a:ext uri="{FF2B5EF4-FFF2-40B4-BE49-F238E27FC236}">
                <a16:creationId xmlns:a16="http://schemas.microsoft.com/office/drawing/2014/main" id="{EE8AC139-C2A1-C4BD-47B5-E441D6CCC7FA}"/>
              </a:ext>
            </a:extLst>
          </p:cNvPr>
          <p:cNvSpPr txBox="1">
            <a:spLocks noGrp="1"/>
          </p:cNvSpPr>
          <p:nvPr>
            <p:ph type="ctrTitle"/>
          </p:nvPr>
        </p:nvSpPr>
        <p:spPr>
          <a:xfrm>
            <a:off x="560290" y="2037450"/>
            <a:ext cx="8023420" cy="1068600"/>
          </a:xfrm>
          <a:prstGeom prst="rect">
            <a:avLst/>
          </a:prstGeom>
        </p:spPr>
        <p:txBody>
          <a:bodyPr spcFirstLastPara="1" wrap="square" lIns="91425" tIns="91425" rIns="91425" bIns="91425" anchor="b" anchorCtr="0">
            <a:normAutofit/>
          </a:bodyPr>
          <a:lstStyle/>
          <a:p>
            <a:r>
              <a:rPr lang="es" b="1" err="1">
                <a:latin typeface="Lexend Deca"/>
                <a:ea typeface="Lexend Deca"/>
                <a:cs typeface="Lexend Deca"/>
              </a:rPr>
              <a:t>Backtracking</a:t>
            </a:r>
          </a:p>
        </p:txBody>
      </p:sp>
      <p:pic>
        <p:nvPicPr>
          <p:cNvPr id="3" name="Imagen 2" descr="Phineas and Ferb Children Sticker - Sticker Mania">
            <a:extLst>
              <a:ext uri="{FF2B5EF4-FFF2-40B4-BE49-F238E27FC236}">
                <a16:creationId xmlns:a16="http://schemas.microsoft.com/office/drawing/2014/main" id="{E181158F-ADD6-DE8F-F5BC-64FF43F33D97}"/>
              </a:ext>
            </a:extLst>
          </p:cNvPr>
          <p:cNvPicPr>
            <a:picLocks noChangeAspect="1"/>
          </p:cNvPicPr>
          <p:nvPr/>
        </p:nvPicPr>
        <p:blipFill>
          <a:blip r:embed="rId3"/>
          <a:stretch>
            <a:fillRect/>
          </a:stretch>
        </p:blipFill>
        <p:spPr>
          <a:xfrm>
            <a:off x="6660776" y="2966477"/>
            <a:ext cx="1924050" cy="1933575"/>
          </a:xfrm>
          <a:prstGeom prst="rect">
            <a:avLst/>
          </a:prstGeom>
        </p:spPr>
      </p:pic>
    </p:spTree>
    <p:extLst>
      <p:ext uri="{BB962C8B-B14F-4D97-AF65-F5344CB8AC3E}">
        <p14:creationId xmlns:p14="http://schemas.microsoft.com/office/powerpoint/2010/main" val="3878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0D491AA-1103-CC35-1985-3D665F59FBD6}"/>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0D1A31FE-5B8F-67D9-5F46-E1C1C023AA2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2019-1-C4-2–Modelamiento, podas, heurísticas </a:t>
            </a:r>
            <a:endParaRPr lang="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04B7228F-6FFA-D4B6-478A-A8AFE501950C}"/>
              </a:ext>
            </a:extLst>
          </p:cNvPr>
          <p:cNvSpPr txBox="1">
            <a:spLocks noGrp="1"/>
          </p:cNvSpPr>
          <p:nvPr>
            <p:ph type="body" idx="1"/>
          </p:nvPr>
        </p:nvSpPr>
        <p:spPr>
          <a:xfrm>
            <a:off x="311700" y="1018004"/>
            <a:ext cx="8520600" cy="3416400"/>
          </a:xfrm>
          <a:prstGeom prst="rect">
            <a:avLst/>
          </a:prstGeom>
        </p:spPr>
        <p:txBody>
          <a:bodyPr spcFirstLastPara="1" wrap="square" lIns="91425" tIns="91425" rIns="91425" bIns="91425" anchor="t" anchorCtr="0">
            <a:normAutofit/>
          </a:bodyPr>
          <a:lstStyle/>
          <a:p>
            <a:pPr marL="0" indent="0">
              <a:buNone/>
            </a:pPr>
            <a:endParaRPr lang="es">
              <a:latin typeface="Lexend Deca"/>
              <a:ea typeface="Lexend Deca"/>
              <a:cs typeface="Lexend Deca"/>
            </a:endParaRPr>
          </a:p>
          <a:p>
            <a:pPr marL="0" indent="0">
              <a:lnSpc>
                <a:spcPct val="114999"/>
              </a:lnSpc>
              <a:buNone/>
            </a:pPr>
            <a:r>
              <a:rPr lang="es">
                <a:latin typeface="Lexend Deca"/>
              </a:rPr>
              <a:t>Sea G(V, E) un grafo no direccional y C ⊆ V un subconjunto de sus vértices. Se dice que C es un </a:t>
            </a:r>
            <a:r>
              <a:rPr lang="es" err="1">
                <a:latin typeface="Lexend Deca"/>
              </a:rPr>
              <a:t>kclique</a:t>
            </a:r>
            <a:r>
              <a:rPr lang="es">
                <a:latin typeface="Lexend Deca"/>
              </a:rPr>
              <a:t> si |C| = k y todos vértices de C están conectados con todos los otros vértices de C. Dado un grafo cualquiera G(V, E) y un número k, queremos determinar si existe un k-clique dentro de G. Esto se puede resolver usando </a:t>
            </a:r>
            <a:r>
              <a:rPr lang="es" err="1">
                <a:latin typeface="Lexend Deca"/>
              </a:rPr>
              <a:t>backtracking</a:t>
            </a:r>
            <a:r>
              <a:rPr lang="es">
                <a:latin typeface="Lexend Deca"/>
              </a:rPr>
              <a:t>. </a:t>
            </a:r>
          </a:p>
          <a:p>
            <a:pPr marL="0" indent="0">
              <a:lnSpc>
                <a:spcPct val="114999"/>
              </a:lnSpc>
              <a:buNone/>
            </a:pPr>
            <a:endParaRPr lang="es">
              <a:latin typeface="Lexend Deca"/>
            </a:endParaRPr>
          </a:p>
        </p:txBody>
      </p:sp>
      <p:pic>
        <p:nvPicPr>
          <p:cNvPr id="7" name="Imagen 6" descr="Phineas and Ferb with Perry Brushing Teeth Sticker - Sticker Mania">
            <a:extLst>
              <a:ext uri="{FF2B5EF4-FFF2-40B4-BE49-F238E27FC236}">
                <a16:creationId xmlns:a16="http://schemas.microsoft.com/office/drawing/2014/main" id="{8099ACE0-5BC0-FB7A-B983-577375B2FE7E}"/>
              </a:ext>
            </a:extLst>
          </p:cNvPr>
          <p:cNvPicPr>
            <a:picLocks noChangeAspect="1"/>
          </p:cNvPicPr>
          <p:nvPr/>
        </p:nvPicPr>
        <p:blipFill>
          <a:blip r:embed="rId3"/>
          <a:stretch>
            <a:fillRect/>
          </a:stretch>
        </p:blipFill>
        <p:spPr>
          <a:xfrm>
            <a:off x="6652752" y="2879172"/>
            <a:ext cx="1906481" cy="1931694"/>
          </a:xfrm>
          <a:prstGeom prst="rect">
            <a:avLst/>
          </a:prstGeom>
        </p:spPr>
      </p:pic>
    </p:spTree>
    <p:extLst>
      <p:ext uri="{BB962C8B-B14F-4D97-AF65-F5344CB8AC3E}">
        <p14:creationId xmlns:p14="http://schemas.microsoft.com/office/powerpoint/2010/main" val="1272477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11700" y="1846800"/>
            <a:ext cx="8520600" cy="1449900"/>
          </a:xfrm>
          <a:prstGeom prst="rect">
            <a:avLst/>
          </a:prstGeom>
          <a:solidFill>
            <a:srgbClr val="B6D7A8"/>
          </a:solidFill>
        </p:spPr>
        <p:txBody>
          <a:bodyPr spcFirstLastPara="1" wrap="square" lIns="91425" tIns="91425" rIns="91425" bIns="91425" anchor="b" anchorCtr="0">
            <a:normAutofit/>
          </a:bodyPr>
          <a:lstStyle/>
          <a:p>
            <a:pPr marL="0" lvl="0" indent="0" algn="ctr" rtl="0">
              <a:spcBef>
                <a:spcPts val="0"/>
              </a:spcBef>
              <a:spcAft>
                <a:spcPts val="0"/>
              </a:spcAft>
              <a:buNone/>
            </a:pPr>
            <a:r>
              <a:rPr lang="es">
                <a:highlight>
                  <a:srgbClr val="4BA173"/>
                </a:highlight>
                <a:latin typeface="Lexend Deca"/>
                <a:ea typeface="Lexend Deca"/>
                <a:cs typeface="Lexend Deca"/>
                <a:sym typeface="Lexend Deca"/>
              </a:rPr>
              <a:t> </a:t>
            </a:r>
            <a:endParaRPr>
              <a:highlight>
                <a:schemeClr val="lt1"/>
              </a:highlight>
              <a:latin typeface="Lexend Deca"/>
              <a:ea typeface="Lexend Deca"/>
              <a:cs typeface="Lexend Deca"/>
              <a:sym typeface="Lexend Deca"/>
            </a:endParaRPr>
          </a:p>
        </p:txBody>
      </p:sp>
      <p:sp>
        <p:nvSpPr>
          <p:cNvPr id="64" name="Google Shape;64;p14"/>
          <p:cNvSpPr txBox="1">
            <a:spLocks noGrp="1"/>
          </p:cNvSpPr>
          <p:nvPr>
            <p:ph type="ctrTitle"/>
          </p:nvPr>
        </p:nvSpPr>
        <p:spPr>
          <a:xfrm>
            <a:off x="1913400" y="2037450"/>
            <a:ext cx="5317200" cy="1068600"/>
          </a:xfrm>
          <a:prstGeom prst="rect">
            <a:avLst/>
          </a:prstGeom>
        </p:spPr>
        <p:txBody>
          <a:bodyPr spcFirstLastPara="1" wrap="square" lIns="91425" tIns="91425" rIns="91425" bIns="91425" anchor="b" anchorCtr="0">
            <a:normAutofit/>
          </a:bodyPr>
          <a:lstStyle/>
          <a:p>
            <a:pPr marL="0" lvl="0" indent="0" algn="ctr">
              <a:spcBef>
                <a:spcPts val="0"/>
              </a:spcBef>
              <a:spcAft>
                <a:spcPts val="0"/>
              </a:spcAft>
              <a:buNone/>
            </a:pPr>
            <a:r>
              <a:rPr lang="es" b="1">
                <a:latin typeface="Lexend Deca"/>
                <a:sym typeface="Lexend Deca"/>
              </a:rPr>
              <a:t>Ordenamiento</a:t>
            </a:r>
            <a:endParaRPr lang="es-ES"/>
          </a:p>
        </p:txBody>
      </p:sp>
      <p:pic>
        <p:nvPicPr>
          <p:cNvPr id="3" name="Imagen 2" descr="9 ideas de PERRY | perry el ornitorrinco, phineas y ferb, ornitorrinco">
            <a:extLst>
              <a:ext uri="{FF2B5EF4-FFF2-40B4-BE49-F238E27FC236}">
                <a16:creationId xmlns:a16="http://schemas.microsoft.com/office/drawing/2014/main" id="{2BB40061-442E-25BB-4503-12E6A9977B13}"/>
              </a:ext>
            </a:extLst>
          </p:cNvPr>
          <p:cNvPicPr>
            <a:picLocks noChangeAspect="1"/>
          </p:cNvPicPr>
          <p:nvPr/>
        </p:nvPicPr>
        <p:blipFill>
          <a:blip r:embed="rId3"/>
          <a:stretch>
            <a:fillRect/>
          </a:stretch>
        </p:blipFill>
        <p:spPr>
          <a:xfrm>
            <a:off x="6960834" y="125330"/>
            <a:ext cx="2212853" cy="1911100"/>
          </a:xfrm>
          <a:prstGeom prst="rect">
            <a:avLst/>
          </a:prstGeom>
        </p:spPr>
      </p:pic>
      <p:pic>
        <p:nvPicPr>
          <p:cNvPr id="4" name="Imagen 3" descr="Perry el Ornitorrinco | Phineas y Ferb Wiki | Fandom">
            <a:extLst>
              <a:ext uri="{FF2B5EF4-FFF2-40B4-BE49-F238E27FC236}">
                <a16:creationId xmlns:a16="http://schemas.microsoft.com/office/drawing/2014/main" id="{EEA070D2-DA26-AF55-57B8-FDA5F09BC9F7}"/>
              </a:ext>
            </a:extLst>
          </p:cNvPr>
          <p:cNvPicPr>
            <a:picLocks noChangeAspect="1"/>
          </p:cNvPicPr>
          <p:nvPr/>
        </p:nvPicPr>
        <p:blipFill>
          <a:blip r:embed="rId4"/>
          <a:stretch>
            <a:fillRect/>
          </a:stretch>
        </p:blipFill>
        <p:spPr>
          <a:xfrm>
            <a:off x="110987" y="3462556"/>
            <a:ext cx="2030895" cy="13657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B8AD591-176B-383E-8151-461282CABDFF}"/>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6224A3A8-0EDA-B087-40FC-70D9F5F4B7A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2019-1-C4-2–Modelamiento, podas, heurísticas </a:t>
            </a:r>
            <a:endParaRPr lang="es-ES" sz="2400">
              <a:latin typeface="Lexend Deca"/>
              <a:sym typeface="Lexend Deca"/>
            </a:endParaRPr>
          </a:p>
          <a:p>
            <a:endParaRPr lang="es-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758069CD-31FC-BBD2-50AA-C555F08F2A50}"/>
              </a:ext>
            </a:extLst>
          </p:cNvPr>
          <p:cNvSpPr txBox="1">
            <a:spLocks noGrp="1"/>
          </p:cNvSpPr>
          <p:nvPr>
            <p:ph type="body" idx="1"/>
          </p:nvPr>
        </p:nvSpPr>
        <p:spPr>
          <a:xfrm>
            <a:off x="311700" y="1018004"/>
            <a:ext cx="8520600" cy="3416400"/>
          </a:xfrm>
          <a:prstGeom prst="rect">
            <a:avLst/>
          </a:prstGeom>
        </p:spPr>
        <p:txBody>
          <a:bodyPr spcFirstLastPara="1" wrap="square" lIns="91425" tIns="91425" rIns="91425" bIns="91425" anchor="t" anchorCtr="0">
            <a:normAutofit fontScale="92500" lnSpcReduction="10000"/>
          </a:bodyPr>
          <a:lstStyle/>
          <a:p>
            <a:pPr marL="0" indent="0">
              <a:buNone/>
            </a:pPr>
            <a:endParaRPr lang="es">
              <a:latin typeface="Lexend Deca"/>
            </a:endParaRPr>
          </a:p>
          <a:p>
            <a:pPr marL="0" indent="0">
              <a:lnSpc>
                <a:spcPct val="114999"/>
              </a:lnSpc>
              <a:buNone/>
            </a:pPr>
            <a:r>
              <a:rPr lang="es">
                <a:latin typeface="Lexend Deca"/>
              </a:rPr>
              <a:t>a)Describe la modelación requerida para aplicar </a:t>
            </a:r>
            <a:r>
              <a:rPr lang="es" err="1">
                <a:latin typeface="Lexend Deca"/>
              </a:rPr>
              <a:t>backtracking</a:t>
            </a:r>
            <a:r>
              <a:rPr lang="es">
                <a:latin typeface="Lexend Deca"/>
              </a:rPr>
              <a:t> a este problema: explica cuál es el conjunto de variables, cuáles son sus dominios, y describe en palabras cuáles son las restricciones sobre los valores que pueden tomar dichas variables</a:t>
            </a:r>
          </a:p>
          <a:p>
            <a:pPr marL="0" indent="0">
              <a:lnSpc>
                <a:spcPct val="114999"/>
              </a:lnSpc>
              <a:buNone/>
            </a:pPr>
            <a:endParaRPr lang="es">
              <a:latin typeface="Lexend Deca"/>
            </a:endParaRPr>
          </a:p>
          <a:p>
            <a:pPr marL="0" indent="0">
              <a:lnSpc>
                <a:spcPct val="114999"/>
              </a:lnSpc>
              <a:buNone/>
            </a:pPr>
            <a:r>
              <a:rPr lang="es">
                <a:latin typeface="Lexend Deca"/>
              </a:rPr>
              <a:t>b) Propón una poda y explica la modelación a nivel de código requerida para implementarla eficientemente.</a:t>
            </a:r>
          </a:p>
          <a:p>
            <a:pPr marL="0" indent="0">
              <a:lnSpc>
                <a:spcPct val="114999"/>
              </a:lnSpc>
              <a:buNone/>
            </a:pPr>
            <a:endParaRPr lang="es">
              <a:latin typeface="Lexend Deca"/>
            </a:endParaRPr>
          </a:p>
          <a:p>
            <a:pPr marL="0" indent="0">
              <a:lnSpc>
                <a:spcPct val="114999"/>
              </a:lnSpc>
              <a:buNone/>
            </a:pPr>
            <a:r>
              <a:rPr lang="es">
                <a:latin typeface="Lexend Deca"/>
              </a:rPr>
              <a:t>c) Propón una heurística para el orden de las variables y explica la modelación a nivel de código requerida para implementarla eficientemente.</a:t>
            </a:r>
          </a:p>
        </p:txBody>
      </p:sp>
    </p:spTree>
    <p:extLst>
      <p:ext uri="{BB962C8B-B14F-4D97-AF65-F5344CB8AC3E}">
        <p14:creationId xmlns:p14="http://schemas.microsoft.com/office/powerpoint/2010/main" val="50873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30CF3F71-7B93-2FB7-8816-D5F77B658B36}"/>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FF60610B-E5F9-BDEF-D4A0-67F29E75220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ES" sz="2400">
              <a:latin typeface="Lexend Deca"/>
            </a:endParaRPr>
          </a:p>
          <a:p>
            <a:endParaRPr lang="es" sz="1600" b="1">
              <a:latin typeface="Lexend Deca"/>
            </a:endParaRPr>
          </a:p>
          <a:p>
            <a:endParaRPr lang="es-ES" sz="2400" b="1">
              <a:ea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91B23CE8-70B1-8BA8-58D3-B0315D62AFE6}"/>
              </a:ext>
            </a:extLst>
          </p:cNvPr>
          <p:cNvSpPr txBox="1">
            <a:spLocks noGrp="1"/>
          </p:cNvSpPr>
          <p:nvPr>
            <p:ph type="body" idx="1"/>
          </p:nvPr>
        </p:nvSpPr>
        <p:spPr>
          <a:xfrm>
            <a:off x="311700" y="1018004"/>
            <a:ext cx="8520600" cy="3416400"/>
          </a:xfrm>
          <a:prstGeom prst="rect">
            <a:avLst/>
          </a:prstGeom>
        </p:spPr>
        <p:txBody>
          <a:bodyPr spcFirstLastPara="1" wrap="square" lIns="91425" tIns="91425" rIns="91425" bIns="91425" anchor="t" anchorCtr="0">
            <a:normAutofit fontScale="92500" lnSpcReduction="20000"/>
          </a:bodyPr>
          <a:lstStyle/>
          <a:p>
            <a:pPr marL="0" indent="0">
              <a:buNone/>
            </a:pPr>
            <a:endParaRPr lang="es">
              <a:latin typeface="Lexend Deca"/>
            </a:endParaRPr>
          </a:p>
          <a:p>
            <a:pPr marL="0" indent="0">
              <a:lnSpc>
                <a:spcPct val="114999"/>
              </a:lnSpc>
              <a:buNone/>
            </a:pPr>
            <a:r>
              <a:rPr lang="es">
                <a:latin typeface="Lexend Deca"/>
              </a:rPr>
              <a:t>a)Describe la modelación requerida para aplicar </a:t>
            </a:r>
            <a:r>
              <a:rPr lang="es" err="1">
                <a:latin typeface="Lexend Deca"/>
              </a:rPr>
              <a:t>backtracking</a:t>
            </a:r>
            <a:r>
              <a:rPr lang="es">
                <a:latin typeface="Lexend Deca"/>
              </a:rPr>
              <a:t> a este problema: explica cuál es el conjunto de variables, cuáles son sus dominios, y describe en palabras cuáles son las restricciones sobre los valores que pueden tomar dichas variables</a:t>
            </a:r>
          </a:p>
          <a:p>
            <a:pPr marL="0" indent="0">
              <a:lnSpc>
                <a:spcPct val="114999"/>
              </a:lnSpc>
              <a:buNone/>
            </a:pPr>
            <a:endParaRPr lang="es">
              <a:latin typeface="Lexend Deca"/>
            </a:endParaRPr>
          </a:p>
          <a:p>
            <a:pPr marL="285750" indent="-285750">
              <a:lnSpc>
                <a:spcPct val="114999"/>
              </a:lnSpc>
            </a:pPr>
            <a:endParaRPr lang="es">
              <a:solidFill>
                <a:srgbClr val="595959"/>
              </a:solidFill>
              <a:latin typeface="Lexend Deca"/>
            </a:endParaRPr>
          </a:p>
          <a:p>
            <a:pPr marL="285750" indent="-285750">
              <a:lnSpc>
                <a:spcPct val="114999"/>
              </a:lnSpc>
            </a:pPr>
            <a:r>
              <a:rPr lang="es">
                <a:latin typeface="Lexend Deca"/>
              </a:rPr>
              <a:t>Las variables son los vértices de G. </a:t>
            </a:r>
          </a:p>
          <a:p>
            <a:pPr marL="285750" indent="-285750">
              <a:lnSpc>
                <a:spcPct val="114999"/>
              </a:lnSpc>
            </a:pPr>
            <a:r>
              <a:rPr lang="es">
                <a:latin typeface="Lexend Deca"/>
              </a:rPr>
              <a:t>El dominio es binario: 1 si el vértice está presente en el k-clique y 0 si no. </a:t>
            </a:r>
            <a:endParaRPr lang="es"/>
          </a:p>
          <a:p>
            <a:pPr marL="285750" indent="-285750">
              <a:lnSpc>
                <a:spcPct val="114999"/>
              </a:lnSpc>
            </a:pPr>
            <a:r>
              <a:rPr lang="es">
                <a:latin typeface="Lexend Deca"/>
              </a:rPr>
              <a:t>Las restricciones son que el vértice asignado como presente en el k-clique (con valor 1 en la variable) tiene que estar conectados a todos los otros vértices que han sido asignados como presente en el k-clique, y el número de vértices asignados como presentes en el grafo debe ser igual a k. </a:t>
            </a:r>
            <a:endParaRPr lang="es"/>
          </a:p>
        </p:txBody>
      </p:sp>
    </p:spTree>
    <p:extLst>
      <p:ext uri="{BB962C8B-B14F-4D97-AF65-F5344CB8AC3E}">
        <p14:creationId xmlns:p14="http://schemas.microsoft.com/office/powerpoint/2010/main" val="646620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2300AD66-03F7-326F-4C6C-79D2DD060687}"/>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62194639-B698-F557-AEDE-EECC20843AB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Pseudocódigo</a:t>
            </a:r>
            <a:endParaRPr lang="es-ES" err="1"/>
          </a:p>
          <a:p>
            <a:endParaRPr lang="es" b="1">
              <a:latin typeface="Lexend Deca"/>
              <a:ea typeface="Lexend Deca"/>
              <a:cs typeface="Lexend Deca"/>
            </a:endParaRPr>
          </a:p>
        </p:txBody>
      </p:sp>
      <p:pic>
        <p:nvPicPr>
          <p:cNvPr id="2" name="Imagen 1" descr="Texto&#10;&#10;El contenido generado por IA puede ser incorrecto.">
            <a:extLst>
              <a:ext uri="{FF2B5EF4-FFF2-40B4-BE49-F238E27FC236}">
                <a16:creationId xmlns:a16="http://schemas.microsoft.com/office/drawing/2014/main" id="{7ABED873-9465-E4F0-9AFF-AC8CF792ECC5}"/>
              </a:ext>
            </a:extLst>
          </p:cNvPr>
          <p:cNvPicPr>
            <a:picLocks noChangeAspect="1"/>
          </p:cNvPicPr>
          <p:nvPr/>
        </p:nvPicPr>
        <p:blipFill>
          <a:blip r:embed="rId3"/>
          <a:srcRect t="60982" r="71407" b="-258"/>
          <a:stretch>
            <a:fillRect/>
          </a:stretch>
        </p:blipFill>
        <p:spPr>
          <a:xfrm>
            <a:off x="312964" y="1189037"/>
            <a:ext cx="2614526" cy="1036806"/>
          </a:xfrm>
          <a:prstGeom prst="rect">
            <a:avLst/>
          </a:prstGeom>
        </p:spPr>
      </p:pic>
      <p:pic>
        <p:nvPicPr>
          <p:cNvPr id="9" name="Imagen 8" descr="Texto, Carta&#10;&#10;El contenido generado por IA puede ser incorrecto.">
            <a:extLst>
              <a:ext uri="{FF2B5EF4-FFF2-40B4-BE49-F238E27FC236}">
                <a16:creationId xmlns:a16="http://schemas.microsoft.com/office/drawing/2014/main" id="{6863239E-ADB0-5F28-1812-D7664BFDB924}"/>
              </a:ext>
            </a:extLst>
          </p:cNvPr>
          <p:cNvPicPr>
            <a:picLocks noChangeAspect="1"/>
          </p:cNvPicPr>
          <p:nvPr/>
        </p:nvPicPr>
        <p:blipFill>
          <a:blip r:embed="rId4"/>
          <a:stretch>
            <a:fillRect/>
          </a:stretch>
        </p:blipFill>
        <p:spPr>
          <a:xfrm>
            <a:off x="4912499" y="732745"/>
            <a:ext cx="2525486" cy="1473655"/>
          </a:xfrm>
          <a:prstGeom prst="rect">
            <a:avLst/>
          </a:prstGeom>
        </p:spPr>
      </p:pic>
      <p:pic>
        <p:nvPicPr>
          <p:cNvPr id="10" name="Imagen 9" descr="Texto, Carta&#10;&#10;El contenido generado por IA puede ser incorrecto.">
            <a:extLst>
              <a:ext uri="{FF2B5EF4-FFF2-40B4-BE49-F238E27FC236}">
                <a16:creationId xmlns:a16="http://schemas.microsoft.com/office/drawing/2014/main" id="{474A716B-E6D6-CA15-74DE-B56611AC9CBD}"/>
              </a:ext>
            </a:extLst>
          </p:cNvPr>
          <p:cNvPicPr>
            <a:picLocks noChangeAspect="1"/>
          </p:cNvPicPr>
          <p:nvPr/>
        </p:nvPicPr>
        <p:blipFill>
          <a:blip r:embed="rId5"/>
          <a:stretch>
            <a:fillRect/>
          </a:stretch>
        </p:blipFill>
        <p:spPr>
          <a:xfrm>
            <a:off x="4227741" y="2707141"/>
            <a:ext cx="4056290" cy="1926772"/>
          </a:xfrm>
          <a:prstGeom prst="rect">
            <a:avLst/>
          </a:prstGeom>
        </p:spPr>
      </p:pic>
    </p:spTree>
    <p:extLst>
      <p:ext uri="{BB962C8B-B14F-4D97-AF65-F5344CB8AC3E}">
        <p14:creationId xmlns:p14="http://schemas.microsoft.com/office/powerpoint/2010/main" val="3843526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F8740E39-FF13-58BD-3149-CCA183CFF4F4}"/>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F66BB645-2C33-170F-82D9-39471AE8061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¿Como deberíamos hacer la llamada a la función?</a:t>
            </a:r>
            <a:endParaRPr lang="es-ES" sz="2400">
              <a:latin typeface="Lexend Deca"/>
              <a:sym typeface="Lexend Deca"/>
            </a:endParaRPr>
          </a:p>
          <a:p>
            <a:endParaRPr lang="es-ES" sz="2400" b="1">
              <a:latin typeface="Lexend Deca"/>
            </a:endParaRPr>
          </a:p>
          <a:p>
            <a:endParaRPr lang="es" b="1">
              <a:latin typeface="Lexend Deca"/>
              <a:ea typeface="Lexend Deca"/>
              <a:cs typeface="Lexend Deca"/>
            </a:endParaRPr>
          </a:p>
        </p:txBody>
      </p:sp>
      <p:pic>
        <p:nvPicPr>
          <p:cNvPr id="2" name="Imagen 1" descr="Texto&#10;&#10;El contenido generado por IA puede ser incorrecto.">
            <a:extLst>
              <a:ext uri="{FF2B5EF4-FFF2-40B4-BE49-F238E27FC236}">
                <a16:creationId xmlns:a16="http://schemas.microsoft.com/office/drawing/2014/main" id="{955CFC9A-DA86-0F92-EBA0-B6D1CC672AF8}"/>
              </a:ext>
            </a:extLst>
          </p:cNvPr>
          <p:cNvPicPr>
            <a:picLocks noChangeAspect="1"/>
          </p:cNvPicPr>
          <p:nvPr/>
        </p:nvPicPr>
        <p:blipFill>
          <a:blip r:embed="rId3"/>
          <a:srcRect t="60982" r="71407" b="-258"/>
          <a:stretch>
            <a:fillRect/>
          </a:stretch>
        </p:blipFill>
        <p:spPr>
          <a:xfrm>
            <a:off x="5467379" y="1086546"/>
            <a:ext cx="2614526" cy="1036806"/>
          </a:xfrm>
          <a:prstGeom prst="rect">
            <a:avLst/>
          </a:prstGeom>
        </p:spPr>
      </p:pic>
      <p:pic>
        <p:nvPicPr>
          <p:cNvPr id="9" name="Imagen 8" descr="Texto, Carta&#10;&#10;El contenido generado por IA puede ser incorrecto.">
            <a:extLst>
              <a:ext uri="{FF2B5EF4-FFF2-40B4-BE49-F238E27FC236}">
                <a16:creationId xmlns:a16="http://schemas.microsoft.com/office/drawing/2014/main" id="{008F6A49-363F-8D36-0BFA-6B56BA259FF6}"/>
              </a:ext>
            </a:extLst>
          </p:cNvPr>
          <p:cNvPicPr>
            <a:picLocks noChangeAspect="1"/>
          </p:cNvPicPr>
          <p:nvPr/>
        </p:nvPicPr>
        <p:blipFill>
          <a:blip r:embed="rId4"/>
          <a:stretch>
            <a:fillRect/>
          </a:stretch>
        </p:blipFill>
        <p:spPr>
          <a:xfrm>
            <a:off x="813002" y="1085730"/>
            <a:ext cx="2525486" cy="1473655"/>
          </a:xfrm>
          <a:prstGeom prst="rect">
            <a:avLst/>
          </a:prstGeom>
        </p:spPr>
      </p:pic>
      <p:pic>
        <p:nvPicPr>
          <p:cNvPr id="10" name="Imagen 9" descr="Texto, Carta&#10;&#10;El contenido generado por IA puede ser incorrecto.">
            <a:extLst>
              <a:ext uri="{FF2B5EF4-FFF2-40B4-BE49-F238E27FC236}">
                <a16:creationId xmlns:a16="http://schemas.microsoft.com/office/drawing/2014/main" id="{928133F2-DBF6-93EE-34D9-F0311BD00F49}"/>
              </a:ext>
            </a:extLst>
          </p:cNvPr>
          <p:cNvPicPr>
            <a:picLocks noChangeAspect="1"/>
          </p:cNvPicPr>
          <p:nvPr/>
        </p:nvPicPr>
        <p:blipFill>
          <a:blip r:embed="rId5"/>
          <a:stretch>
            <a:fillRect/>
          </a:stretch>
        </p:blipFill>
        <p:spPr>
          <a:xfrm>
            <a:off x="1229222" y="2614693"/>
            <a:ext cx="4056290" cy="1926772"/>
          </a:xfrm>
          <a:prstGeom prst="rect">
            <a:avLst/>
          </a:prstGeom>
        </p:spPr>
      </p:pic>
    </p:spTree>
    <p:extLst>
      <p:ext uri="{BB962C8B-B14F-4D97-AF65-F5344CB8AC3E}">
        <p14:creationId xmlns:p14="http://schemas.microsoft.com/office/powerpoint/2010/main" val="1333045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2CE08446-50EE-3942-1A95-F215BCB8C1FA}"/>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FFEF65FA-DDEC-41F0-0B31-EA53C92E262A}"/>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¿Como deberíamos hacer la llamada a la función?</a:t>
            </a:r>
            <a:endParaRPr lang="es-ES" sz="2400">
              <a:latin typeface="Lexend Deca"/>
              <a:sym typeface="Lexend Deca"/>
            </a:endParaRPr>
          </a:p>
          <a:p>
            <a:endParaRPr lang="es-ES" sz="2400" b="1">
              <a:latin typeface="Lexend Deca"/>
            </a:endParaRPr>
          </a:p>
          <a:p>
            <a:endParaRPr lang="es" b="1">
              <a:latin typeface="Lexend Deca"/>
              <a:ea typeface="Lexend Deca"/>
              <a:cs typeface="Lexend Deca"/>
            </a:endParaRPr>
          </a:p>
        </p:txBody>
      </p:sp>
      <p:pic>
        <p:nvPicPr>
          <p:cNvPr id="2" name="Imagen 1" descr="Texto&#10;&#10;El contenido generado por IA puede ser incorrecto.">
            <a:extLst>
              <a:ext uri="{FF2B5EF4-FFF2-40B4-BE49-F238E27FC236}">
                <a16:creationId xmlns:a16="http://schemas.microsoft.com/office/drawing/2014/main" id="{1D846181-F10A-94DB-91C0-546C2F488190}"/>
              </a:ext>
            </a:extLst>
          </p:cNvPr>
          <p:cNvPicPr>
            <a:picLocks noChangeAspect="1"/>
          </p:cNvPicPr>
          <p:nvPr/>
        </p:nvPicPr>
        <p:blipFill>
          <a:blip r:embed="rId3"/>
          <a:srcRect t="60982" r="71407" b="-258"/>
          <a:stretch>
            <a:fillRect/>
          </a:stretch>
        </p:blipFill>
        <p:spPr>
          <a:xfrm>
            <a:off x="6072496" y="1305061"/>
            <a:ext cx="2614526" cy="1036806"/>
          </a:xfrm>
          <a:prstGeom prst="rect">
            <a:avLst/>
          </a:prstGeom>
        </p:spPr>
      </p:pic>
      <p:pic>
        <p:nvPicPr>
          <p:cNvPr id="9" name="Imagen 8" descr="Texto, Carta&#10;&#10;El contenido generado por IA puede ser incorrecto.">
            <a:extLst>
              <a:ext uri="{FF2B5EF4-FFF2-40B4-BE49-F238E27FC236}">
                <a16:creationId xmlns:a16="http://schemas.microsoft.com/office/drawing/2014/main" id="{499FA28C-FAA4-955C-BD61-DF6F284DD839}"/>
              </a:ext>
            </a:extLst>
          </p:cNvPr>
          <p:cNvPicPr>
            <a:picLocks noChangeAspect="1"/>
          </p:cNvPicPr>
          <p:nvPr/>
        </p:nvPicPr>
        <p:blipFill>
          <a:blip r:embed="rId4"/>
          <a:stretch>
            <a:fillRect/>
          </a:stretch>
        </p:blipFill>
        <p:spPr>
          <a:xfrm>
            <a:off x="737362" y="1203392"/>
            <a:ext cx="2525486" cy="1473655"/>
          </a:xfrm>
          <a:prstGeom prst="rect">
            <a:avLst/>
          </a:prstGeom>
        </p:spPr>
      </p:pic>
      <p:pic>
        <p:nvPicPr>
          <p:cNvPr id="10" name="Imagen 9" descr="Texto, Carta&#10;&#10;El contenido generado por IA puede ser incorrecto.">
            <a:extLst>
              <a:ext uri="{FF2B5EF4-FFF2-40B4-BE49-F238E27FC236}">
                <a16:creationId xmlns:a16="http://schemas.microsoft.com/office/drawing/2014/main" id="{9B61DDB4-391A-F47A-DC75-F9E7151C9202}"/>
              </a:ext>
            </a:extLst>
          </p:cNvPr>
          <p:cNvPicPr>
            <a:picLocks noChangeAspect="1"/>
          </p:cNvPicPr>
          <p:nvPr/>
        </p:nvPicPr>
        <p:blipFill>
          <a:blip r:embed="rId5"/>
          <a:stretch>
            <a:fillRect/>
          </a:stretch>
        </p:blipFill>
        <p:spPr>
          <a:xfrm>
            <a:off x="1229222" y="2707141"/>
            <a:ext cx="4056290" cy="1926772"/>
          </a:xfrm>
          <a:prstGeom prst="rect">
            <a:avLst/>
          </a:prstGeom>
        </p:spPr>
      </p:pic>
      <p:sp>
        <p:nvSpPr>
          <p:cNvPr id="4" name="Google Shape;126;p23">
            <a:extLst>
              <a:ext uri="{FF2B5EF4-FFF2-40B4-BE49-F238E27FC236}">
                <a16:creationId xmlns:a16="http://schemas.microsoft.com/office/drawing/2014/main" id="{1D2E56E6-1D2A-347B-DED3-E94817EF5060}"/>
              </a:ext>
            </a:extLst>
          </p:cNvPr>
          <p:cNvSpPr txBox="1">
            <a:spLocks noGrp="1"/>
          </p:cNvSpPr>
          <p:nvPr>
            <p:ph type="body" idx="1"/>
          </p:nvPr>
        </p:nvSpPr>
        <p:spPr>
          <a:xfrm>
            <a:off x="5462622" y="3007122"/>
            <a:ext cx="3614607" cy="1330796"/>
          </a:xfrm>
          <a:prstGeom prst="rect">
            <a:avLst/>
          </a:prstGeom>
        </p:spPr>
        <p:txBody>
          <a:bodyPr spcFirstLastPara="1" wrap="square" lIns="91425" tIns="91425" rIns="91425" bIns="91425" anchor="t" anchorCtr="0">
            <a:normAutofit/>
          </a:bodyPr>
          <a:lstStyle/>
          <a:p>
            <a:pPr marL="0" indent="0">
              <a:buNone/>
            </a:pPr>
            <a:endParaRPr lang="es">
              <a:latin typeface="Lexend Deca"/>
            </a:endParaRPr>
          </a:p>
          <a:p>
            <a:pPr marL="342900">
              <a:lnSpc>
                <a:spcPct val="114999"/>
              </a:lnSpc>
            </a:pPr>
            <a:r>
              <a:rPr lang="es" sz="2000" b="1" err="1">
                <a:solidFill>
                  <a:schemeClr val="dk1"/>
                </a:solidFill>
                <a:latin typeface="Lexend Deca"/>
              </a:rPr>
              <a:t>is_solvable</a:t>
            </a:r>
            <a:r>
              <a:rPr lang="es" sz="2000" b="1">
                <a:solidFill>
                  <a:schemeClr val="dk1"/>
                </a:solidFill>
                <a:latin typeface="Lexend Deca"/>
              </a:rPr>
              <a:t>({V, D, {}, k)</a:t>
            </a:r>
          </a:p>
          <a:p>
            <a:pPr marL="0" indent="0">
              <a:lnSpc>
                <a:spcPct val="114999"/>
              </a:lnSpc>
              <a:buNone/>
            </a:pPr>
            <a:endParaRPr lang="es">
              <a:latin typeface="Lexend Deca"/>
            </a:endParaRPr>
          </a:p>
          <a:p>
            <a:pPr marL="0" indent="0">
              <a:lnSpc>
                <a:spcPct val="114999"/>
              </a:lnSpc>
              <a:buNone/>
            </a:pPr>
            <a:endParaRPr lang="es" sz="1900" b="1">
              <a:solidFill>
                <a:schemeClr val="dk1"/>
              </a:solidFill>
              <a:latin typeface="Lexend Deca"/>
            </a:endParaRPr>
          </a:p>
        </p:txBody>
      </p:sp>
    </p:spTree>
    <p:extLst>
      <p:ext uri="{BB962C8B-B14F-4D97-AF65-F5344CB8AC3E}">
        <p14:creationId xmlns:p14="http://schemas.microsoft.com/office/powerpoint/2010/main" val="218946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9EAD28A-E5BB-AB26-4B76-AD0E1D36D0DC}"/>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7251644E-550A-2614-1011-3FBDDCF67A5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 </a:t>
            </a:r>
            <a:endParaRPr lang="es-ES" sz="2400">
              <a:latin typeface="Lexend Deca"/>
            </a:endParaRPr>
          </a:p>
          <a:p>
            <a:endParaRPr lang="es-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755A959C-F88F-07A8-AB12-69C49E1D24C6}"/>
              </a:ext>
            </a:extLst>
          </p:cNvPr>
          <p:cNvSpPr txBox="1">
            <a:spLocks noGrp="1"/>
          </p:cNvSpPr>
          <p:nvPr>
            <p:ph type="body" idx="1"/>
          </p:nvPr>
        </p:nvSpPr>
        <p:spPr>
          <a:xfrm>
            <a:off x="311700" y="1018004"/>
            <a:ext cx="8520600" cy="3416400"/>
          </a:xfrm>
          <a:prstGeom prst="rect">
            <a:avLst/>
          </a:prstGeom>
        </p:spPr>
        <p:txBody>
          <a:bodyPr spcFirstLastPara="1" wrap="square" lIns="91425" tIns="91425" rIns="91425" bIns="91425" anchor="t" anchorCtr="0">
            <a:normAutofit/>
          </a:bodyPr>
          <a:lstStyle/>
          <a:p>
            <a:pPr marL="0" indent="0">
              <a:buNone/>
            </a:pPr>
            <a:endParaRPr lang="es">
              <a:latin typeface="Lexend Deca"/>
            </a:endParaRPr>
          </a:p>
          <a:p>
            <a:pPr marL="0" indent="0">
              <a:lnSpc>
                <a:spcPct val="114999"/>
              </a:lnSpc>
              <a:buNone/>
            </a:pPr>
            <a:r>
              <a:rPr lang="es">
                <a:latin typeface="Lexend Deca"/>
              </a:rPr>
              <a:t>b) Propón una poda y explica la modelación a nivel de código requerida para implementarla eficientemente.</a:t>
            </a:r>
            <a:endParaRPr lang="es"/>
          </a:p>
          <a:p>
            <a:pPr marL="0" indent="0">
              <a:lnSpc>
                <a:spcPct val="114999"/>
              </a:lnSpc>
              <a:buNone/>
            </a:pPr>
            <a:endParaRPr lang="es">
              <a:latin typeface="Lexend Deca"/>
            </a:endParaRPr>
          </a:p>
          <a:p>
            <a:pPr marL="0" indent="0">
              <a:lnSpc>
                <a:spcPct val="114999"/>
              </a:lnSpc>
              <a:buNone/>
            </a:pPr>
            <a:endParaRPr lang="es">
              <a:latin typeface="Lexend Deca"/>
            </a:endParaRPr>
          </a:p>
        </p:txBody>
      </p:sp>
      <p:pic>
        <p:nvPicPr>
          <p:cNvPr id="2" name="Imagen 1" descr="Phineas y Ferb: etiquetas, fondos e imágenes para imprimir gratis. - Ideas  y material gratis para fiestas y celebraciones Oh My Fiesta!">
            <a:extLst>
              <a:ext uri="{FF2B5EF4-FFF2-40B4-BE49-F238E27FC236}">
                <a16:creationId xmlns:a16="http://schemas.microsoft.com/office/drawing/2014/main" id="{7D6CF28A-F6C1-D6DD-8CE2-710566EDE4C1}"/>
              </a:ext>
            </a:extLst>
          </p:cNvPr>
          <p:cNvPicPr>
            <a:picLocks noChangeAspect="1"/>
          </p:cNvPicPr>
          <p:nvPr/>
        </p:nvPicPr>
        <p:blipFill>
          <a:blip r:embed="rId3"/>
          <a:stretch>
            <a:fillRect/>
          </a:stretch>
        </p:blipFill>
        <p:spPr>
          <a:xfrm>
            <a:off x="6696635" y="3212735"/>
            <a:ext cx="2045633" cy="1550316"/>
          </a:xfrm>
          <a:prstGeom prst="rect">
            <a:avLst/>
          </a:prstGeom>
        </p:spPr>
      </p:pic>
    </p:spTree>
    <p:extLst>
      <p:ext uri="{BB962C8B-B14F-4D97-AF65-F5344CB8AC3E}">
        <p14:creationId xmlns:p14="http://schemas.microsoft.com/office/powerpoint/2010/main" val="2472279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FF4095AD-8387-A2C9-53BF-56BE74C88845}"/>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AE7D3CDD-2719-C91B-5C26-C77E236E194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 </a:t>
            </a:r>
            <a:endParaRPr lang="es-ES" sz="2400">
              <a:latin typeface="Lexend Deca"/>
            </a:endParaRPr>
          </a:p>
          <a:p>
            <a:endParaRPr lang="es-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B286AFEE-249D-F3EA-B4D9-38928E3B6862}"/>
              </a:ext>
            </a:extLst>
          </p:cNvPr>
          <p:cNvSpPr txBox="1">
            <a:spLocks noGrp="1"/>
          </p:cNvSpPr>
          <p:nvPr>
            <p:ph type="body" idx="1"/>
          </p:nvPr>
        </p:nvSpPr>
        <p:spPr>
          <a:xfrm>
            <a:off x="311700" y="1018004"/>
            <a:ext cx="8520600" cy="3416400"/>
          </a:xfrm>
          <a:prstGeom prst="rect">
            <a:avLst/>
          </a:prstGeom>
        </p:spPr>
        <p:txBody>
          <a:bodyPr spcFirstLastPara="1" wrap="square" lIns="91425" tIns="91425" rIns="91425" bIns="91425" anchor="t" anchorCtr="0">
            <a:normAutofit fontScale="62500" lnSpcReduction="20000"/>
          </a:bodyPr>
          <a:lstStyle/>
          <a:p>
            <a:pPr marL="0" indent="0">
              <a:buNone/>
            </a:pPr>
            <a:endParaRPr lang="es" sz="2200">
              <a:latin typeface="Lexend Deca"/>
            </a:endParaRPr>
          </a:p>
          <a:p>
            <a:pPr marL="0" indent="0">
              <a:lnSpc>
                <a:spcPct val="114999"/>
              </a:lnSpc>
              <a:buNone/>
            </a:pPr>
            <a:r>
              <a:rPr lang="es" sz="2200">
                <a:latin typeface="Lexend Deca"/>
              </a:rPr>
              <a:t>b) Propón una poda y explica la modelación a nivel de código requerida para implementarla eficientemente.</a:t>
            </a:r>
            <a:endParaRPr lang="es" sz="2200"/>
          </a:p>
          <a:p>
            <a:pPr marL="0" indent="0">
              <a:lnSpc>
                <a:spcPct val="114999"/>
              </a:lnSpc>
              <a:buNone/>
            </a:pPr>
            <a:endParaRPr lang="es">
              <a:latin typeface="Lexend Deca"/>
            </a:endParaRPr>
          </a:p>
          <a:p>
            <a:pPr marL="285750" indent="-285750">
              <a:lnSpc>
                <a:spcPct val="114999"/>
              </a:lnSpc>
            </a:pPr>
            <a:r>
              <a:rPr lang="es" sz="2300">
                <a:latin typeface="Lexend Deca"/>
              </a:rPr>
              <a:t>Si el </a:t>
            </a:r>
            <a:r>
              <a:rPr lang="es" sz="2300">
                <a:highlight>
                  <a:srgbClr val="FFFF00"/>
                </a:highlight>
                <a:latin typeface="Lexend Deca"/>
              </a:rPr>
              <a:t>vértice que estamos revisando tiene un número de aristas tiene menos de k - 1</a:t>
            </a:r>
            <a:r>
              <a:rPr lang="es" sz="2300">
                <a:latin typeface="Lexend Deca"/>
              </a:rPr>
              <a:t> aristas que se conectan con él, es imposible que éste pertenezca al k-clique. Para implementarla, podemos preprocesar el grafo, agregándole a cada nodo una variable que determina la cantidad de aristas que tiene hacia otros nodos (Que toma un tiempo O(|E|). Luego, basta acceder a esta variable y si es menor a k - 1, se detiene la ejecución. </a:t>
            </a:r>
          </a:p>
          <a:p>
            <a:pPr marL="285750" indent="-285750">
              <a:lnSpc>
                <a:spcPct val="114999"/>
              </a:lnSpc>
            </a:pPr>
            <a:endParaRPr lang="es" sz="2300">
              <a:latin typeface="Lexend Deca"/>
            </a:endParaRPr>
          </a:p>
          <a:p>
            <a:pPr marL="285750" indent="-285750">
              <a:lnSpc>
                <a:spcPct val="114999"/>
              </a:lnSpc>
            </a:pPr>
            <a:r>
              <a:rPr lang="es" sz="2300">
                <a:highlight>
                  <a:srgbClr val="FFFF00"/>
                </a:highlight>
                <a:latin typeface="Lexend Deca"/>
              </a:rPr>
              <a:t>Si quedan menos variables a asignar, que el valor de k, podemos terminar esa ejecución</a:t>
            </a:r>
            <a:r>
              <a:rPr lang="es" sz="2300">
                <a:latin typeface="Lexend Deca"/>
              </a:rPr>
              <a:t> ya que es imposible agregar suficientes elementos a C para que pertenezcan al </a:t>
            </a:r>
            <a:r>
              <a:rPr lang="es" sz="2300" err="1">
                <a:latin typeface="Lexend Deca"/>
              </a:rPr>
              <a:t>kclique</a:t>
            </a:r>
            <a:r>
              <a:rPr lang="es" sz="2300">
                <a:latin typeface="Lexend Deca"/>
              </a:rPr>
              <a:t>. Para esto, podemos llevar un contador de cuántas variables nos quedan por asignar, y cuántos elementos llevamos en nuestro k-clique. Si la cantidad de variables que nos queda por asignar es menor a (k - (</a:t>
            </a:r>
            <a:r>
              <a:rPr lang="es" sz="2300" err="1">
                <a:latin typeface="Lexend Deca"/>
              </a:rPr>
              <a:t>N°</a:t>
            </a:r>
            <a:r>
              <a:rPr lang="es" sz="2300">
                <a:latin typeface="Lexend Deca"/>
              </a:rPr>
              <a:t> elementos asignados que llevamos en k-clique)), detenemos la ejecución.</a:t>
            </a:r>
            <a:endParaRPr lang="es" sz="2300"/>
          </a:p>
          <a:p>
            <a:pPr marL="0" indent="0">
              <a:lnSpc>
                <a:spcPct val="114999"/>
              </a:lnSpc>
              <a:buNone/>
            </a:pPr>
            <a:endParaRPr lang="es">
              <a:latin typeface="Lexend Deca"/>
            </a:endParaRPr>
          </a:p>
          <a:p>
            <a:pPr marL="0" indent="0">
              <a:lnSpc>
                <a:spcPct val="114999"/>
              </a:lnSpc>
              <a:buNone/>
            </a:pPr>
            <a:endParaRPr lang="es">
              <a:latin typeface="Lexend Deca"/>
            </a:endParaRPr>
          </a:p>
          <a:p>
            <a:pPr marL="0" indent="0">
              <a:lnSpc>
                <a:spcPct val="114999"/>
              </a:lnSpc>
              <a:buNone/>
            </a:pPr>
            <a:endParaRPr lang="es">
              <a:latin typeface="Lexend Deca"/>
            </a:endParaRPr>
          </a:p>
        </p:txBody>
      </p:sp>
    </p:spTree>
    <p:extLst>
      <p:ext uri="{BB962C8B-B14F-4D97-AF65-F5344CB8AC3E}">
        <p14:creationId xmlns:p14="http://schemas.microsoft.com/office/powerpoint/2010/main" val="116615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7C88AEE-F262-84EE-9E05-D67547F85A22}"/>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BC7450CB-1796-703C-2748-5797B7B53E7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ES"/>
          </a:p>
          <a:p>
            <a:endParaRPr lang="es-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10C7EC9D-5AA0-30E0-194D-5928686669B2}"/>
              </a:ext>
            </a:extLst>
          </p:cNvPr>
          <p:cNvSpPr txBox="1">
            <a:spLocks noGrp="1"/>
          </p:cNvSpPr>
          <p:nvPr>
            <p:ph type="body" idx="1"/>
          </p:nvPr>
        </p:nvSpPr>
        <p:spPr>
          <a:xfrm>
            <a:off x="311700" y="1018004"/>
            <a:ext cx="8520600" cy="3416400"/>
          </a:xfrm>
          <a:prstGeom prst="rect">
            <a:avLst/>
          </a:prstGeom>
        </p:spPr>
        <p:txBody>
          <a:bodyPr spcFirstLastPara="1" wrap="square" lIns="91425" tIns="91425" rIns="91425" bIns="91425" anchor="t" anchorCtr="0">
            <a:normAutofit/>
          </a:bodyPr>
          <a:lstStyle/>
          <a:p>
            <a:pPr marL="0" indent="0">
              <a:buNone/>
            </a:pPr>
            <a:endParaRPr lang="es">
              <a:latin typeface="Lexend Deca"/>
            </a:endParaRPr>
          </a:p>
          <a:p>
            <a:pPr marL="0" indent="0">
              <a:lnSpc>
                <a:spcPct val="114999"/>
              </a:lnSpc>
              <a:buNone/>
            </a:pPr>
            <a:r>
              <a:rPr lang="es">
                <a:latin typeface="Lexend Deca"/>
              </a:rPr>
              <a:t>c) Propón una heurística para el orden de las variables y explica la modelación a nivel de código requerida para implementarla eficientemente.</a:t>
            </a:r>
            <a:endParaRPr lang="es"/>
          </a:p>
        </p:txBody>
      </p:sp>
    </p:spTree>
    <p:extLst>
      <p:ext uri="{BB962C8B-B14F-4D97-AF65-F5344CB8AC3E}">
        <p14:creationId xmlns:p14="http://schemas.microsoft.com/office/powerpoint/2010/main" val="2997803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3A090FED-0AA9-D9AA-61C3-2E47332F7F2A}"/>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820F456C-FEC4-FEE1-3F1E-D92D1FC31CD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ES"/>
          </a:p>
          <a:p>
            <a:endParaRPr lang="es-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0D364A78-5919-849E-277E-74D1D3CD1F09}"/>
              </a:ext>
            </a:extLst>
          </p:cNvPr>
          <p:cNvSpPr txBox="1">
            <a:spLocks noGrp="1"/>
          </p:cNvSpPr>
          <p:nvPr>
            <p:ph type="body" idx="1"/>
          </p:nvPr>
        </p:nvSpPr>
        <p:spPr>
          <a:xfrm>
            <a:off x="311700" y="1018004"/>
            <a:ext cx="8520600" cy="3416400"/>
          </a:xfrm>
          <a:prstGeom prst="rect">
            <a:avLst/>
          </a:prstGeom>
        </p:spPr>
        <p:txBody>
          <a:bodyPr spcFirstLastPara="1" wrap="square" lIns="91425" tIns="91425" rIns="91425" bIns="91425" anchor="t" anchorCtr="0">
            <a:normAutofit fontScale="92500" lnSpcReduction="20000"/>
          </a:bodyPr>
          <a:lstStyle/>
          <a:p>
            <a:pPr marL="0" indent="0">
              <a:buNone/>
            </a:pPr>
            <a:endParaRPr lang="es">
              <a:latin typeface="Lexend Deca"/>
            </a:endParaRPr>
          </a:p>
          <a:p>
            <a:pPr marL="0" indent="0">
              <a:lnSpc>
                <a:spcPct val="114999"/>
              </a:lnSpc>
              <a:buNone/>
            </a:pPr>
            <a:r>
              <a:rPr lang="es">
                <a:latin typeface="Lexend Deca"/>
              </a:rPr>
              <a:t>c) Propón una heurística para el orden de las variables y explica la modelación a nivel de código requerida para implementarla eficientemente.</a:t>
            </a:r>
          </a:p>
          <a:p>
            <a:pPr marL="0" indent="0">
              <a:lnSpc>
                <a:spcPct val="114999"/>
              </a:lnSpc>
              <a:buNone/>
            </a:pPr>
            <a:endParaRPr lang="es">
              <a:latin typeface="Lexend Deca"/>
            </a:endParaRPr>
          </a:p>
          <a:p>
            <a:pPr marL="285750" indent="-285750">
              <a:lnSpc>
                <a:spcPct val="114999"/>
              </a:lnSpc>
            </a:pPr>
            <a:r>
              <a:rPr lang="es">
                <a:latin typeface="Lexend Deca"/>
              </a:rPr>
              <a:t>Podemos </a:t>
            </a:r>
            <a:r>
              <a:rPr lang="es">
                <a:highlight>
                  <a:srgbClr val="FFFF00"/>
                </a:highlight>
                <a:latin typeface="Lexend Deca"/>
              </a:rPr>
              <a:t>ordenar los vértices de mayor a menor en función de la cantidad de aristas</a:t>
            </a:r>
            <a:r>
              <a:rPr lang="es">
                <a:latin typeface="Lexend Deca"/>
              </a:rPr>
              <a:t> que poseen. De esta manera, es más probable que éstos sean parte de algún k-clique. Para esto, podemos preprocesar el grafo, agregándole a cada nodo una variable que determina la cantidad de aristas que tiene hacia otros nodos (Que toma un tiempo O(|E|). Luego, basta con ordenar este arreglo de vértices en función de la cantidad de aristas hacia otros nodos, mediante algún algoritmo eficiente de los que se han visto en clases (como </a:t>
            </a:r>
            <a:r>
              <a:rPr lang="es" err="1">
                <a:latin typeface="Lexend Deca"/>
              </a:rPr>
              <a:t>MergeSort</a:t>
            </a:r>
            <a:r>
              <a:rPr lang="es">
                <a:latin typeface="Lexend Deca"/>
              </a:rPr>
              <a:t>, </a:t>
            </a:r>
            <a:r>
              <a:rPr lang="es" err="1">
                <a:latin typeface="Lexend Deca"/>
              </a:rPr>
              <a:t>QuickSort</a:t>
            </a:r>
            <a:r>
              <a:rPr lang="es">
                <a:latin typeface="Lexend Deca"/>
              </a:rPr>
              <a:t>, etc.)</a:t>
            </a:r>
          </a:p>
        </p:txBody>
      </p:sp>
    </p:spTree>
    <p:extLst>
      <p:ext uri="{BB962C8B-B14F-4D97-AF65-F5344CB8AC3E}">
        <p14:creationId xmlns:p14="http://schemas.microsoft.com/office/powerpoint/2010/main" val="3422265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17">
          <a:extLst>
            <a:ext uri="{FF2B5EF4-FFF2-40B4-BE49-F238E27FC236}">
              <a16:creationId xmlns:a16="http://schemas.microsoft.com/office/drawing/2014/main" id="{31F1BC59-13FA-ECC0-B3E3-6C7DEC5D5689}"/>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0E21800C-0329-A944-82C7-9150D82F16A2}"/>
              </a:ext>
            </a:extLst>
          </p:cNvPr>
          <p:cNvSpPr txBox="1">
            <a:spLocks noGrp="1"/>
          </p:cNvSpPr>
          <p:nvPr>
            <p:ph type="ctrTitle"/>
          </p:nvPr>
        </p:nvSpPr>
        <p:spPr>
          <a:xfrm>
            <a:off x="311700" y="1846800"/>
            <a:ext cx="8520600" cy="1449900"/>
          </a:xfrm>
          <a:prstGeom prst="rect">
            <a:avLst/>
          </a:prstGeom>
          <a:solidFill>
            <a:srgbClr val="B6D7A8"/>
          </a:solidFill>
        </p:spPr>
        <p:txBody>
          <a:bodyPr spcFirstLastPara="1" wrap="square" lIns="91425" tIns="91425" rIns="91425" bIns="91425" anchor="b" anchorCtr="0">
            <a:normAutofit/>
          </a:bodyPr>
          <a:lstStyle/>
          <a:p>
            <a:endParaRPr lang="es">
              <a:highlight>
                <a:srgbClr val="4BA173"/>
              </a:highlight>
              <a:latin typeface="Lexend Deca"/>
              <a:ea typeface="Lexend Deca"/>
              <a:cs typeface="Lexend Deca"/>
            </a:endParaRPr>
          </a:p>
        </p:txBody>
      </p:sp>
      <p:sp>
        <p:nvSpPr>
          <p:cNvPr id="119" name="Google Shape;119;p22">
            <a:extLst>
              <a:ext uri="{FF2B5EF4-FFF2-40B4-BE49-F238E27FC236}">
                <a16:creationId xmlns:a16="http://schemas.microsoft.com/office/drawing/2014/main" id="{14BEDE78-F666-92B4-A4F9-75D5C5B1F024}"/>
              </a:ext>
            </a:extLst>
          </p:cNvPr>
          <p:cNvSpPr txBox="1">
            <a:spLocks noGrp="1"/>
          </p:cNvSpPr>
          <p:nvPr>
            <p:ph type="ctrTitle"/>
          </p:nvPr>
        </p:nvSpPr>
        <p:spPr>
          <a:xfrm>
            <a:off x="560290" y="2037450"/>
            <a:ext cx="8023420" cy="1068600"/>
          </a:xfrm>
          <a:prstGeom prst="rect">
            <a:avLst/>
          </a:prstGeom>
        </p:spPr>
        <p:txBody>
          <a:bodyPr spcFirstLastPara="1" wrap="square" lIns="91425" tIns="91425" rIns="91425" bIns="91425" anchor="b" anchorCtr="0">
            <a:normAutofit/>
          </a:bodyPr>
          <a:lstStyle/>
          <a:p>
            <a:r>
              <a:rPr lang="es" b="1" err="1">
                <a:latin typeface="Lexend Deca"/>
                <a:ea typeface="Lexend Deca"/>
                <a:cs typeface="Lexend Deca"/>
              </a:rPr>
              <a:t>Greedy</a:t>
            </a:r>
          </a:p>
        </p:txBody>
      </p:sp>
      <p:pic>
        <p:nvPicPr>
          <p:cNvPr id="3" name="Imagen 2" descr="sp/Stacy Hirano from Phineas and Ferb">
            <a:extLst>
              <a:ext uri="{FF2B5EF4-FFF2-40B4-BE49-F238E27FC236}">
                <a16:creationId xmlns:a16="http://schemas.microsoft.com/office/drawing/2014/main" id="{B321E3AF-49D2-98F9-604A-A9597609BA95}"/>
              </a:ext>
            </a:extLst>
          </p:cNvPr>
          <p:cNvPicPr>
            <a:picLocks noChangeAspect="1"/>
          </p:cNvPicPr>
          <p:nvPr/>
        </p:nvPicPr>
        <p:blipFill>
          <a:blip r:embed="rId3"/>
          <a:stretch>
            <a:fillRect/>
          </a:stretch>
        </p:blipFill>
        <p:spPr>
          <a:xfrm>
            <a:off x="560124" y="2170018"/>
            <a:ext cx="1527142" cy="2736476"/>
          </a:xfrm>
          <a:prstGeom prst="rect">
            <a:avLst/>
          </a:prstGeom>
        </p:spPr>
      </p:pic>
    </p:spTree>
    <p:extLst>
      <p:ext uri="{BB962C8B-B14F-4D97-AF65-F5344CB8AC3E}">
        <p14:creationId xmlns:p14="http://schemas.microsoft.com/office/powerpoint/2010/main" val="303856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304221"/>
            <a:ext cx="8520600" cy="572700"/>
          </a:xfrm>
          <a:prstGeom prst="rect">
            <a:avLst/>
          </a:prstGeom>
        </p:spPr>
        <p:txBody>
          <a:bodyPr spcFirstLastPara="1" wrap="square" lIns="91425" tIns="91425" rIns="91425" bIns="91425" anchor="t" anchorCtr="0">
            <a:normAutofit fontScale="90000"/>
          </a:bodyPr>
          <a:lstStyle/>
          <a:p>
            <a:r>
              <a:rPr lang="es">
                <a:latin typeface="Lexend Deca"/>
                <a:sym typeface="Lexend Deca"/>
              </a:rPr>
              <a:t>I1 2023-1</a:t>
            </a:r>
            <a:endParaRPr lang="es"/>
          </a:p>
        </p:txBody>
      </p:sp>
      <p:sp>
        <p:nvSpPr>
          <p:cNvPr id="71" name="Google Shape;71;p15"/>
          <p:cNvSpPr txBox="1">
            <a:spLocks noGrp="1"/>
          </p:cNvSpPr>
          <p:nvPr>
            <p:ph type="body" idx="1"/>
          </p:nvPr>
        </p:nvSpPr>
        <p:spPr>
          <a:xfrm>
            <a:off x="311700" y="879149"/>
            <a:ext cx="8694534" cy="2938878"/>
          </a:xfrm>
          <a:prstGeom prst="rect">
            <a:avLst/>
          </a:prstGeom>
        </p:spPr>
        <p:txBody>
          <a:bodyPr spcFirstLastPara="1" wrap="square" lIns="91425" tIns="91425" rIns="91425" bIns="91425" anchor="t" anchorCtr="0">
            <a:normAutofit fontScale="92500" lnSpcReduction="10000"/>
          </a:bodyPr>
          <a:lstStyle/>
          <a:p>
            <a:pPr marL="0" indent="0">
              <a:lnSpc>
                <a:spcPct val="114999"/>
              </a:lnSpc>
              <a:spcAft>
                <a:spcPts val="1200"/>
              </a:spcAft>
              <a:buNone/>
            </a:pPr>
            <a:r>
              <a:rPr lang="es">
                <a:latin typeface="Lexend Deca"/>
                <a:ea typeface="Lexend Deca"/>
                <a:sym typeface="Lexend Deca"/>
              </a:rPr>
              <a:t>Se</a:t>
            </a:r>
            <a:r>
              <a:rPr lang="es">
                <a:latin typeface="Lexend Deca"/>
                <a:ea typeface="Lexend Deca"/>
              </a:rPr>
              <a:t> tiene un arreglo A[0 </a:t>
            </a:r>
            <a:r>
              <a:rPr lang="es">
                <a:latin typeface="Lexend Deca"/>
                <a:ea typeface="Lexend Deca"/>
                <a:sym typeface="Lexend Deca"/>
              </a:rPr>
              <a:t>. </a:t>
            </a:r>
            <a:r>
              <a:rPr lang="es">
                <a:latin typeface="Lexend Deca"/>
                <a:ea typeface="Lexend Deca"/>
              </a:rPr>
              <a:t>. . n−1] originalmente ordenado, tal que varios de sus elementos fueron desordenados. Se sabe que en este minuto, al menos un 80 % de sus elementos están en su posición correcta ordenada. En su empresa se piensa usar Quicksort para ordenar nuevamente A.</a:t>
            </a:r>
          </a:p>
          <a:p>
            <a:pPr marL="342900">
              <a:lnSpc>
                <a:spcPct val="114999"/>
              </a:lnSpc>
              <a:spcAft>
                <a:spcPts val="1200"/>
              </a:spcAft>
              <a:buAutoNum type="alphaLcParenR"/>
            </a:pPr>
            <a:r>
              <a:rPr lang="es">
                <a:latin typeface="Lexend Deca"/>
              </a:rPr>
              <a:t>Un ingeniero de software (SI) propone que la elección del pivote sea la mediana entre los valores en los índices 0, n/2 y n − 1 del arreglo A. Indique en qué líneas o zona debe hacer la modificación en la versión de Quicksort vista en clases y especifique el fragmento de pseudocódigo nuevo para incorporar el cambio propuesto.</a:t>
            </a:r>
          </a:p>
        </p:txBody>
      </p:sp>
      <p:pic>
        <p:nvPicPr>
          <p:cNvPr id="2" name="Imagen 1" descr="19 ideas de perry | phineas y ferb, perry el ornitorrinco, ornitorrinco">
            <a:extLst>
              <a:ext uri="{FF2B5EF4-FFF2-40B4-BE49-F238E27FC236}">
                <a16:creationId xmlns:a16="http://schemas.microsoft.com/office/drawing/2014/main" id="{E81644FE-11E0-340C-A9F0-2E42D64E9C25}"/>
              </a:ext>
            </a:extLst>
          </p:cNvPr>
          <p:cNvPicPr>
            <a:picLocks noChangeAspect="1"/>
          </p:cNvPicPr>
          <p:nvPr/>
        </p:nvPicPr>
        <p:blipFill>
          <a:blip r:embed="rId3"/>
          <a:stretch>
            <a:fillRect/>
          </a:stretch>
        </p:blipFill>
        <p:spPr>
          <a:xfrm>
            <a:off x="6796368" y="3116356"/>
            <a:ext cx="2039471" cy="20288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3A231D39-9AF2-2443-E6E1-321ED338D852}"/>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3DB6CD97-5964-A8FD-9857-272F4F2DBC1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2018-2-Ex-P3–Demostración de estrategia codiciosa</a:t>
            </a:r>
            <a:endParaRPr lang="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F6574890-2E35-1BB9-39A0-0B84A249C549}"/>
              </a:ext>
            </a:extLst>
          </p:cNvPr>
          <p:cNvSpPr txBox="1">
            <a:spLocks noGrp="1"/>
          </p:cNvSpPr>
          <p:nvPr>
            <p:ph type="body" idx="1"/>
          </p:nvPr>
        </p:nvSpPr>
        <p:spPr>
          <a:xfrm>
            <a:off x="311700" y="1018004"/>
            <a:ext cx="8520600" cy="3416400"/>
          </a:xfrm>
          <a:prstGeom prst="rect">
            <a:avLst/>
          </a:prstGeom>
        </p:spPr>
        <p:txBody>
          <a:bodyPr spcFirstLastPara="1" wrap="square" lIns="91425" tIns="91425" rIns="91425" bIns="91425" anchor="t" anchorCtr="0">
            <a:normAutofit/>
          </a:bodyPr>
          <a:lstStyle/>
          <a:p>
            <a:pPr marL="0" indent="0">
              <a:buNone/>
            </a:pPr>
            <a:endParaRPr lang="es">
              <a:latin typeface="Lexend Deca"/>
              <a:ea typeface="Lexend Deca"/>
              <a:cs typeface="Lexend Deca"/>
            </a:endParaRPr>
          </a:p>
          <a:p>
            <a:pPr marL="0" indent="0">
              <a:lnSpc>
                <a:spcPct val="114999"/>
              </a:lnSpc>
              <a:buNone/>
            </a:pPr>
            <a:r>
              <a:rPr lang="es">
                <a:latin typeface="Lexend Deca"/>
              </a:rPr>
              <a:t>Supongamos que quieres hacer una caminata por un parque nacional, que te va a tomar varios días. Tu estrategia es caminar lo más posible de día, pero acampar cuando oscurece. El mapa proporcionado por la oficina de turismo muestra muchos buenos lugares para acampar, y tú has decidido que cada vez que llegues a uno de estos lugares vas a calcular (correctamente) si alcanzas a llegar al próximo antes de que oscurezca; en caso afirmativo, sigues; de lo contrario, te detienes y acampas. Argumenta rigurosamente que esta estrategia minimiza el número de detenciones para acampar que vas a tener que hacer. </a:t>
            </a:r>
          </a:p>
          <a:p>
            <a:pPr marL="0" indent="0">
              <a:buNone/>
            </a:pPr>
            <a:endParaRPr lang="es">
              <a:latin typeface="Lexend Deca"/>
            </a:endParaRPr>
          </a:p>
        </p:txBody>
      </p:sp>
    </p:spTree>
    <p:extLst>
      <p:ext uri="{BB962C8B-B14F-4D97-AF65-F5344CB8AC3E}">
        <p14:creationId xmlns:p14="http://schemas.microsoft.com/office/powerpoint/2010/main" val="4226844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3B1B686-345D-936F-9518-EECA7BDDDAEB}"/>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72EC5C05-0589-EE14-1D46-DADD4FCB5953}"/>
              </a:ext>
            </a:extLst>
          </p:cNvPr>
          <p:cNvSpPr txBox="1">
            <a:spLocks noGrp="1"/>
          </p:cNvSpPr>
          <p:nvPr>
            <p:ph type="title"/>
          </p:nvPr>
        </p:nvSpPr>
        <p:spPr>
          <a:xfrm>
            <a:off x="311700" y="400493"/>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ES"/>
          </a:p>
          <a:p>
            <a:endParaRPr lang="es-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CD9CD656-9262-D55B-E608-D5251F2F05B6}"/>
              </a:ext>
            </a:extLst>
          </p:cNvPr>
          <p:cNvSpPr txBox="1">
            <a:spLocks noGrp="1"/>
          </p:cNvSpPr>
          <p:nvPr>
            <p:ph type="body" idx="1"/>
          </p:nvPr>
        </p:nvSpPr>
        <p:spPr>
          <a:xfrm>
            <a:off x="311700" y="1285199"/>
            <a:ext cx="8520600" cy="3416400"/>
          </a:xfrm>
          <a:prstGeom prst="rect">
            <a:avLst/>
          </a:prstGeom>
        </p:spPr>
        <p:txBody>
          <a:bodyPr spcFirstLastPara="1" wrap="square" lIns="91425" tIns="91425" rIns="91425" bIns="91425" anchor="t" anchorCtr="0">
            <a:normAutofit/>
          </a:bodyPr>
          <a:lstStyle/>
          <a:p>
            <a:pPr marL="0" indent="0">
              <a:buNone/>
            </a:pPr>
            <a:r>
              <a:rPr lang="es">
                <a:latin typeface="Lexend Deca"/>
              </a:rPr>
              <a:t>Por contradicción</a:t>
            </a:r>
          </a:p>
          <a:p>
            <a:pPr marL="0" indent="0">
              <a:lnSpc>
                <a:spcPct val="114999"/>
              </a:lnSpc>
              <a:buNone/>
            </a:pPr>
            <a:endParaRPr lang="es">
              <a:latin typeface="Lexend Deca"/>
            </a:endParaRPr>
          </a:p>
          <a:p>
            <a:pPr marL="0" indent="0">
              <a:lnSpc>
                <a:spcPct val="114999"/>
              </a:lnSpc>
              <a:buNone/>
            </a:pPr>
            <a:r>
              <a:rPr lang="es" sz="1400">
                <a:latin typeface="Lexend Deca"/>
              </a:rPr>
              <a:t>Primero, algunos supuestos y definiciones. Sean L la longitud total del camino, d la distancia que puedes caminar en un día, y x1, x2, … </a:t>
            </a:r>
            <a:r>
              <a:rPr lang="es" sz="1400" err="1">
                <a:latin typeface="Lexend Deca"/>
              </a:rPr>
              <a:t>xn</a:t>
            </a:r>
            <a:r>
              <a:rPr lang="es" sz="1400">
                <a:latin typeface="Lexend Deca"/>
              </a:rPr>
              <a:t> los puntos de detención que muestra el mapa (distancias desde la entrada del camino). Decimos que un conjunto de puntos de detención es válido si: </a:t>
            </a:r>
          </a:p>
          <a:p>
            <a:pPr marL="0" indent="0">
              <a:lnSpc>
                <a:spcPct val="114999"/>
              </a:lnSpc>
              <a:buNone/>
            </a:pPr>
            <a:endParaRPr lang="es" sz="1400">
              <a:latin typeface="Lexend Deca"/>
            </a:endParaRPr>
          </a:p>
          <a:p>
            <a:pPr marL="285750" indent="-285750">
              <a:lnSpc>
                <a:spcPct val="114999"/>
              </a:lnSpc>
            </a:pPr>
            <a:r>
              <a:rPr lang="es" sz="1400">
                <a:latin typeface="Lexend Deca"/>
              </a:rPr>
              <a:t>la distancia entre cualquier par de puntos adyacentes (en el conjunto) es a lo más d, </a:t>
            </a:r>
          </a:p>
          <a:p>
            <a:pPr marL="285750" indent="-285750">
              <a:lnSpc>
                <a:spcPct val="114999"/>
              </a:lnSpc>
            </a:pPr>
            <a:r>
              <a:rPr lang="es" sz="1400">
                <a:latin typeface="Lexend Deca"/>
              </a:rPr>
              <a:t>la distancia desde la entrada al primer punto es a lo más d, y </a:t>
            </a:r>
          </a:p>
          <a:p>
            <a:pPr marL="285750" indent="-285750">
              <a:lnSpc>
                <a:spcPct val="114999"/>
              </a:lnSpc>
            </a:pPr>
            <a:r>
              <a:rPr lang="es" sz="1400">
                <a:latin typeface="Lexend Deca"/>
              </a:rPr>
              <a:t>la distancia desde el último punto a la salida del camino es a lo más d.</a:t>
            </a:r>
          </a:p>
        </p:txBody>
      </p:sp>
    </p:spTree>
    <p:extLst>
      <p:ext uri="{BB962C8B-B14F-4D97-AF65-F5344CB8AC3E}">
        <p14:creationId xmlns:p14="http://schemas.microsoft.com/office/powerpoint/2010/main" val="2587740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A7646EAE-F86C-B5FF-2E46-F5421BBB3687}"/>
            </a:ext>
          </a:extLst>
        </p:cNvPr>
        <p:cNvGrpSpPr/>
        <p:nvPr/>
      </p:nvGrpSpPr>
      <p:grpSpPr>
        <a:xfrm>
          <a:off x="0" y="0"/>
          <a:ext cx="0" cy="0"/>
          <a:chOff x="0" y="0"/>
          <a:chExt cx="0" cy="0"/>
        </a:xfrm>
      </p:grpSpPr>
      <p:sp>
        <p:nvSpPr>
          <p:cNvPr id="126" name="Google Shape;126;p23">
            <a:extLst>
              <a:ext uri="{FF2B5EF4-FFF2-40B4-BE49-F238E27FC236}">
                <a16:creationId xmlns:a16="http://schemas.microsoft.com/office/drawing/2014/main" id="{E8826A04-D64E-4BCF-32C1-22A0BCC829BD}"/>
              </a:ext>
            </a:extLst>
          </p:cNvPr>
          <p:cNvSpPr txBox="1">
            <a:spLocks noGrp="1"/>
          </p:cNvSpPr>
          <p:nvPr>
            <p:ph type="body" idx="1"/>
          </p:nvPr>
        </p:nvSpPr>
        <p:spPr>
          <a:xfrm>
            <a:off x="311700" y="632056"/>
            <a:ext cx="8312782" cy="4359003"/>
          </a:xfrm>
          <a:prstGeom prst="rect">
            <a:avLst/>
          </a:prstGeom>
        </p:spPr>
        <p:txBody>
          <a:bodyPr spcFirstLastPara="1" wrap="square" lIns="91425" tIns="91425" rIns="91425" bIns="91425" anchor="t" anchorCtr="0">
            <a:noAutofit/>
          </a:bodyPr>
          <a:lstStyle/>
          <a:p>
            <a:pPr marL="0" indent="0">
              <a:buNone/>
            </a:pPr>
            <a:r>
              <a:rPr lang="es" sz="1400">
                <a:latin typeface="Lexend Deca"/>
              </a:rPr>
              <a:t>Sean R = {x</a:t>
            </a:r>
            <a:r>
              <a:rPr lang="es" sz="1400" baseline="-25000">
                <a:latin typeface="Lexend Deca"/>
              </a:rPr>
              <a:t>p1</a:t>
            </a:r>
            <a:r>
              <a:rPr lang="es" sz="1400">
                <a:latin typeface="Lexend Deca"/>
              </a:rPr>
              <a:t>, x</a:t>
            </a:r>
            <a:r>
              <a:rPr lang="es" sz="1400" baseline="-25000">
                <a:latin typeface="Lexend Deca"/>
              </a:rPr>
              <a:t>p2</a:t>
            </a:r>
            <a:r>
              <a:rPr lang="es" sz="1400">
                <a:latin typeface="Lexend Deca"/>
              </a:rPr>
              <a:t>, …, </a:t>
            </a:r>
            <a:r>
              <a:rPr lang="es" sz="1400" err="1">
                <a:latin typeface="Lexend Deca"/>
              </a:rPr>
              <a:t>x</a:t>
            </a:r>
            <a:r>
              <a:rPr lang="es" sz="1400" baseline="-25000" err="1">
                <a:latin typeface="Lexend Deca"/>
              </a:rPr>
              <a:t>pk</a:t>
            </a:r>
            <a:r>
              <a:rPr lang="es" sz="1400">
                <a:latin typeface="Lexend Deca"/>
              </a:rPr>
              <a:t>} el conjunto (válido) de puntos de detención elegidos por tu estrategia codiciosa, y S = {x</a:t>
            </a:r>
            <a:r>
              <a:rPr lang="es" sz="1400" baseline="-25000">
                <a:latin typeface="Lexend Deca"/>
              </a:rPr>
              <a:t>q1</a:t>
            </a:r>
            <a:r>
              <a:rPr lang="es" sz="1400">
                <a:latin typeface="Lexend Deca"/>
              </a:rPr>
              <a:t>, x</a:t>
            </a:r>
            <a:r>
              <a:rPr lang="es" sz="1400" baseline="-25000">
                <a:latin typeface="Lexend Deca"/>
              </a:rPr>
              <a:t>q2</a:t>
            </a:r>
            <a:r>
              <a:rPr lang="es" sz="1400">
                <a:latin typeface="Lexend Deca"/>
              </a:rPr>
              <a:t>, …, </a:t>
            </a:r>
            <a:r>
              <a:rPr lang="es" sz="1400" err="1">
                <a:latin typeface="Lexend Deca"/>
              </a:rPr>
              <a:t>x</a:t>
            </a:r>
            <a:r>
              <a:rPr lang="es" sz="1400" baseline="-25000" err="1">
                <a:latin typeface="Lexend Deca"/>
              </a:rPr>
              <a:t>qm</a:t>
            </a:r>
            <a:r>
              <a:rPr lang="es" sz="1400">
                <a:latin typeface="Lexend Deca"/>
              </a:rPr>
              <a:t>}, con m &lt; k, un conjunto válido de menos puntos que R. </a:t>
            </a:r>
          </a:p>
          <a:p>
            <a:pPr marL="0" indent="0">
              <a:lnSpc>
                <a:spcPct val="114999"/>
              </a:lnSpc>
              <a:buNone/>
            </a:pPr>
            <a:endParaRPr lang="es" sz="1400">
              <a:latin typeface="Lexend Deca"/>
            </a:endParaRPr>
          </a:p>
          <a:p>
            <a:pPr marL="0" indent="0">
              <a:lnSpc>
                <a:spcPct val="114999"/>
              </a:lnSpc>
              <a:buNone/>
            </a:pPr>
            <a:r>
              <a:rPr lang="es" sz="1400">
                <a:latin typeface="Lexend Deca"/>
              </a:rPr>
              <a:t>Primero, los puntos de R están más lejos que los puntos de S; es decir, para cada j = 1, 2, …, m, tenemos que </a:t>
            </a:r>
            <a:r>
              <a:rPr lang="es" sz="1400" err="1">
                <a:latin typeface="Lexend Deca"/>
              </a:rPr>
              <a:t>x</a:t>
            </a:r>
            <a:r>
              <a:rPr lang="es" sz="1400" baseline="-25000" err="1">
                <a:latin typeface="Lexend Deca"/>
              </a:rPr>
              <a:t>pj</a:t>
            </a:r>
            <a:r>
              <a:rPr lang="es" sz="1400">
                <a:latin typeface="Lexend Deca"/>
              </a:rPr>
              <a:t> ≥ </a:t>
            </a:r>
            <a:r>
              <a:rPr lang="es" sz="1400" err="1">
                <a:latin typeface="Lexend Deca"/>
              </a:rPr>
              <a:t>x</a:t>
            </a:r>
            <a:r>
              <a:rPr lang="es" sz="1400" baseline="-25000" err="1">
                <a:latin typeface="Lexend Deca"/>
              </a:rPr>
              <a:t>qj</a:t>
            </a:r>
            <a:r>
              <a:rPr lang="es" sz="1400">
                <a:latin typeface="Lexend Deca"/>
              </a:rPr>
              <a:t>, lo que demostramos por inducción sobre j. </a:t>
            </a:r>
          </a:p>
          <a:p>
            <a:pPr marL="0" indent="0">
              <a:lnSpc>
                <a:spcPct val="114999"/>
              </a:lnSpc>
              <a:buNone/>
            </a:pPr>
            <a:endParaRPr lang="es" sz="1400">
              <a:latin typeface="Lexend Deca"/>
            </a:endParaRPr>
          </a:p>
          <a:p>
            <a:pPr marL="285750" indent="-285750">
              <a:lnSpc>
                <a:spcPct val="114999"/>
              </a:lnSpc>
            </a:pPr>
            <a:r>
              <a:rPr lang="es" sz="1400">
                <a:latin typeface="Lexend Deca"/>
              </a:rPr>
              <a:t>Para j = 1, sale de la definición de la estrategia codiciosa: tú viajas lo más posible el primer día antes de detenerte. </a:t>
            </a:r>
          </a:p>
          <a:p>
            <a:pPr marL="285750" indent="-285750">
              <a:lnSpc>
                <a:spcPct val="114999"/>
              </a:lnSpc>
            </a:pPr>
            <a:r>
              <a:rPr lang="es" sz="1400">
                <a:latin typeface="Lexend Deca"/>
              </a:rPr>
              <a:t>Para j &gt; 1 y suponiendo que la afirmación es válida para todo i &lt; j : </a:t>
            </a:r>
            <a:r>
              <a:rPr lang="es" sz="1400" err="1">
                <a:latin typeface="Lexend Deca"/>
              </a:rPr>
              <a:t>x</a:t>
            </a:r>
            <a:r>
              <a:rPr lang="es" sz="1400" baseline="-25000" err="1">
                <a:latin typeface="Lexend Deca"/>
              </a:rPr>
              <a:t>qj</a:t>
            </a:r>
            <a:r>
              <a:rPr lang="es" sz="1400">
                <a:latin typeface="Lexend Deca"/>
              </a:rPr>
              <a:t> – </a:t>
            </a:r>
            <a:r>
              <a:rPr lang="es" sz="1400" err="1">
                <a:latin typeface="Lexend Deca"/>
              </a:rPr>
              <a:t>x</a:t>
            </a:r>
            <a:r>
              <a:rPr lang="es" sz="1400" baseline="-25000" err="1">
                <a:latin typeface="Lexend Deca"/>
              </a:rPr>
              <a:t>qj</a:t>
            </a:r>
            <a:r>
              <a:rPr lang="es" sz="1400" baseline="-25000">
                <a:latin typeface="Lexend Deca"/>
              </a:rPr>
              <a:t>–1</a:t>
            </a:r>
            <a:r>
              <a:rPr lang="es" sz="1400">
                <a:latin typeface="Lexend Deca"/>
              </a:rPr>
              <a:t> ≤ d, y también </a:t>
            </a:r>
            <a:r>
              <a:rPr lang="es" sz="1400" err="1">
                <a:latin typeface="Lexend Deca"/>
              </a:rPr>
              <a:t>x</a:t>
            </a:r>
            <a:r>
              <a:rPr lang="es" sz="1400" baseline="-25000" err="1">
                <a:latin typeface="Lexend Deca"/>
              </a:rPr>
              <a:t>qj</a:t>
            </a:r>
            <a:r>
              <a:rPr lang="es" sz="1400" baseline="-25000">
                <a:latin typeface="Lexend Deca"/>
              </a:rPr>
              <a:t> </a:t>
            </a:r>
            <a:r>
              <a:rPr lang="es" sz="1400">
                <a:latin typeface="Lexend Deca"/>
              </a:rPr>
              <a:t>– </a:t>
            </a:r>
            <a:r>
              <a:rPr lang="es" sz="1400" err="1">
                <a:latin typeface="Lexend Deca"/>
              </a:rPr>
              <a:t>x</a:t>
            </a:r>
            <a:r>
              <a:rPr lang="es" sz="1400" baseline="-25000" err="1">
                <a:latin typeface="Lexend Deca"/>
              </a:rPr>
              <a:t>qj</a:t>
            </a:r>
            <a:r>
              <a:rPr lang="es" sz="1400" baseline="-25000">
                <a:latin typeface="Lexend Deca"/>
              </a:rPr>
              <a:t>–1</a:t>
            </a:r>
            <a:r>
              <a:rPr lang="es" sz="1400">
                <a:latin typeface="Lexend Deca"/>
              </a:rPr>
              <a:t> ≥ </a:t>
            </a:r>
            <a:r>
              <a:rPr lang="es" sz="1400" err="1">
                <a:latin typeface="Lexend Deca"/>
              </a:rPr>
              <a:t>x</a:t>
            </a:r>
            <a:r>
              <a:rPr lang="es" sz="1400" baseline="-25000" err="1">
                <a:latin typeface="Lexend Deca"/>
              </a:rPr>
              <a:t>qj</a:t>
            </a:r>
            <a:r>
              <a:rPr lang="es" sz="1400">
                <a:latin typeface="Lexend Deca"/>
              </a:rPr>
              <a:t> – </a:t>
            </a:r>
            <a:r>
              <a:rPr lang="es" sz="1400" err="1">
                <a:latin typeface="Lexend Deca"/>
              </a:rPr>
              <a:t>x</a:t>
            </a:r>
            <a:r>
              <a:rPr lang="es" sz="1400" baseline="-25000" err="1">
                <a:latin typeface="Lexend Deca"/>
              </a:rPr>
              <a:t>pj</a:t>
            </a:r>
            <a:r>
              <a:rPr lang="es" sz="1400" baseline="-25000">
                <a:latin typeface="Lexend Deca"/>
              </a:rPr>
              <a:t>–1</a:t>
            </a:r>
            <a:r>
              <a:rPr lang="es" sz="1400">
                <a:latin typeface="Lexend Deca"/>
              </a:rPr>
              <a:t>, lo que implica que </a:t>
            </a:r>
            <a:r>
              <a:rPr lang="es" sz="1400" err="1">
                <a:latin typeface="Lexend Deca"/>
              </a:rPr>
              <a:t>x</a:t>
            </a:r>
            <a:r>
              <a:rPr lang="es" sz="1400" baseline="-25000" err="1">
                <a:latin typeface="Lexend Deca"/>
              </a:rPr>
              <a:t>qj</a:t>
            </a:r>
            <a:r>
              <a:rPr lang="es" sz="1400">
                <a:latin typeface="Lexend Deca"/>
              </a:rPr>
              <a:t> – </a:t>
            </a:r>
            <a:r>
              <a:rPr lang="es" sz="1400" err="1">
                <a:latin typeface="Lexend Deca"/>
              </a:rPr>
              <a:t>x</a:t>
            </a:r>
            <a:r>
              <a:rPr lang="es" sz="1400" baseline="-25000" err="1">
                <a:latin typeface="Lexend Deca"/>
              </a:rPr>
              <a:t>pj</a:t>
            </a:r>
            <a:r>
              <a:rPr lang="es" sz="1400" baseline="-25000">
                <a:latin typeface="Lexend Deca"/>
              </a:rPr>
              <a:t>–1</a:t>
            </a:r>
            <a:r>
              <a:rPr lang="es" sz="1400">
                <a:latin typeface="Lexend Deca"/>
              </a:rPr>
              <a:t> ≤ d. Es decir, una vez que tú sales de </a:t>
            </a:r>
            <a:r>
              <a:rPr lang="es" sz="1400" err="1">
                <a:latin typeface="Lexend Deca"/>
              </a:rPr>
              <a:t>x</a:t>
            </a:r>
            <a:r>
              <a:rPr lang="es" sz="1400" baseline="-25000" err="1">
                <a:latin typeface="Lexend Deca"/>
              </a:rPr>
              <a:t>pj</a:t>
            </a:r>
            <a:r>
              <a:rPr lang="es" sz="1400" baseline="-25000">
                <a:latin typeface="Lexend Deca"/>
              </a:rPr>
              <a:t>–1</a:t>
            </a:r>
            <a:r>
              <a:rPr lang="es" sz="1400">
                <a:latin typeface="Lexend Deca"/>
              </a:rPr>
              <a:t>, podrías caminar hasta </a:t>
            </a:r>
            <a:r>
              <a:rPr lang="es" sz="1400" err="1">
                <a:latin typeface="Lexend Deca"/>
              </a:rPr>
              <a:t>x</a:t>
            </a:r>
            <a:r>
              <a:rPr lang="es" sz="1400" baseline="-25000" err="1">
                <a:latin typeface="Lexend Deca"/>
              </a:rPr>
              <a:t>qj</a:t>
            </a:r>
            <a:r>
              <a:rPr lang="es" sz="1400">
                <a:latin typeface="Lexend Deca"/>
              </a:rPr>
              <a:t> en un día, por lo que </a:t>
            </a:r>
            <a:r>
              <a:rPr lang="es" sz="1400" err="1">
                <a:latin typeface="Lexend Deca"/>
              </a:rPr>
              <a:t>x</a:t>
            </a:r>
            <a:r>
              <a:rPr lang="es" sz="1400" baseline="-25000" err="1">
                <a:latin typeface="Lexend Deca"/>
              </a:rPr>
              <a:t>pj</a:t>
            </a:r>
            <a:r>
              <a:rPr lang="es" sz="1400">
                <a:latin typeface="Lexend Deca"/>
              </a:rPr>
              <a:t>, que es donde finalmente vuelves a detenerte, solo puede estar más lejos que </a:t>
            </a:r>
            <a:r>
              <a:rPr lang="es" sz="1400" err="1">
                <a:latin typeface="Lexend Deca"/>
              </a:rPr>
              <a:t>x</a:t>
            </a:r>
            <a:r>
              <a:rPr lang="es" sz="1400" baseline="-25000" err="1">
                <a:latin typeface="Lexend Deca"/>
              </a:rPr>
              <a:t>qj</a:t>
            </a:r>
            <a:r>
              <a:rPr lang="es" sz="1400">
                <a:latin typeface="Lexend Deca"/>
              </a:rPr>
              <a:t>.</a:t>
            </a:r>
          </a:p>
          <a:p>
            <a:pPr marL="0" indent="0">
              <a:lnSpc>
                <a:spcPct val="114999"/>
              </a:lnSpc>
              <a:buNone/>
            </a:pPr>
            <a:endParaRPr lang="es" sz="1400">
              <a:latin typeface="Lexend Deca"/>
            </a:endParaRPr>
          </a:p>
          <a:p>
            <a:pPr marL="0" indent="0">
              <a:lnSpc>
                <a:spcPct val="114999"/>
              </a:lnSpc>
              <a:buNone/>
            </a:pPr>
            <a:r>
              <a:rPr lang="es" sz="1400">
                <a:latin typeface="Lexend Deca"/>
              </a:rPr>
              <a:t>Segundo, como m &lt; k, entonces </a:t>
            </a:r>
            <a:r>
              <a:rPr lang="es" sz="1400" err="1">
                <a:latin typeface="Lexend Deca"/>
              </a:rPr>
              <a:t>x</a:t>
            </a:r>
            <a:r>
              <a:rPr lang="es" sz="1400" baseline="-25000" err="1">
                <a:latin typeface="Lexend Deca"/>
              </a:rPr>
              <a:t>pm</a:t>
            </a:r>
            <a:r>
              <a:rPr lang="es" sz="1400">
                <a:latin typeface="Lexend Deca"/>
              </a:rPr>
              <a:t> &lt; L – d; de lo contrario no tendría sentido que te detengas en x</a:t>
            </a:r>
            <a:r>
              <a:rPr lang="es" sz="1400" baseline="-25000">
                <a:latin typeface="Lexend Deca"/>
              </a:rPr>
              <a:t>pm+1</a:t>
            </a:r>
            <a:r>
              <a:rPr lang="es" sz="1400">
                <a:latin typeface="Lexend Deca"/>
              </a:rPr>
              <a:t>. Como además </a:t>
            </a:r>
            <a:r>
              <a:rPr lang="es" sz="1400" err="1">
                <a:latin typeface="Lexend Deca"/>
              </a:rPr>
              <a:t>x</a:t>
            </a:r>
            <a:r>
              <a:rPr lang="es" sz="1400" baseline="-25000" err="1">
                <a:latin typeface="Lexend Deca"/>
              </a:rPr>
              <a:t>qm</a:t>
            </a:r>
            <a:r>
              <a:rPr lang="es" sz="1400">
                <a:latin typeface="Lexend Deca"/>
              </a:rPr>
              <a:t> ≤ </a:t>
            </a:r>
            <a:r>
              <a:rPr lang="es" sz="1400" err="1">
                <a:latin typeface="Lexend Deca"/>
              </a:rPr>
              <a:t>x</a:t>
            </a:r>
            <a:r>
              <a:rPr lang="es" sz="1400" baseline="-25000" err="1">
                <a:latin typeface="Lexend Deca"/>
              </a:rPr>
              <a:t>pm</a:t>
            </a:r>
            <a:r>
              <a:rPr lang="es" sz="1400">
                <a:latin typeface="Lexend Deca"/>
              </a:rPr>
              <a:t>, por la demostración anterior, resulta que </a:t>
            </a:r>
            <a:r>
              <a:rPr lang="es" sz="1400" err="1">
                <a:latin typeface="Lexend Deca"/>
              </a:rPr>
              <a:t>x</a:t>
            </a:r>
            <a:r>
              <a:rPr lang="es" sz="1400" baseline="-25000" err="1">
                <a:latin typeface="Lexend Deca"/>
              </a:rPr>
              <a:t>qm</a:t>
            </a:r>
            <a:r>
              <a:rPr lang="es" sz="1400">
                <a:latin typeface="Lexend Deca"/>
              </a:rPr>
              <a:t> &lt; L – d, lo que contradice que S sea un conjunto válido de puntos de detención.</a:t>
            </a:r>
            <a:r>
              <a:rPr lang="es" sz="1400"/>
              <a:t> </a:t>
            </a:r>
          </a:p>
          <a:p>
            <a:pPr marL="0" indent="0">
              <a:lnSpc>
                <a:spcPct val="114999"/>
              </a:lnSpc>
              <a:buNone/>
            </a:pPr>
            <a:endParaRPr lang="es">
              <a:latin typeface="Lexend Deca"/>
            </a:endParaRPr>
          </a:p>
        </p:txBody>
      </p:sp>
      <p:sp>
        <p:nvSpPr>
          <p:cNvPr id="5" name="Google Shape;125;p23">
            <a:extLst>
              <a:ext uri="{FF2B5EF4-FFF2-40B4-BE49-F238E27FC236}">
                <a16:creationId xmlns:a16="http://schemas.microsoft.com/office/drawing/2014/main" id="{E8E77A3A-32D8-5E67-A649-E9F54D3838AD}"/>
              </a:ext>
            </a:extLst>
          </p:cNvPr>
          <p:cNvSpPr txBox="1">
            <a:spLocks noGrp="1"/>
          </p:cNvSpPr>
          <p:nvPr>
            <p:ph type="title"/>
          </p:nvPr>
        </p:nvSpPr>
        <p:spPr>
          <a:xfrm>
            <a:off x="311700" y="162986"/>
            <a:ext cx="8520600" cy="468791"/>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ES"/>
          </a:p>
        </p:txBody>
      </p:sp>
    </p:spTree>
    <p:extLst>
      <p:ext uri="{BB962C8B-B14F-4D97-AF65-F5344CB8AC3E}">
        <p14:creationId xmlns:p14="http://schemas.microsoft.com/office/powerpoint/2010/main" val="4121252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17">
          <a:extLst>
            <a:ext uri="{FF2B5EF4-FFF2-40B4-BE49-F238E27FC236}">
              <a16:creationId xmlns:a16="http://schemas.microsoft.com/office/drawing/2014/main" id="{F9580648-CB03-1C74-1DDF-5788967ED787}"/>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4C8188CD-3E8B-E8E6-18E2-EF06C22CBB71}"/>
              </a:ext>
            </a:extLst>
          </p:cNvPr>
          <p:cNvSpPr txBox="1">
            <a:spLocks noGrp="1"/>
          </p:cNvSpPr>
          <p:nvPr>
            <p:ph type="ctrTitle"/>
          </p:nvPr>
        </p:nvSpPr>
        <p:spPr>
          <a:xfrm>
            <a:off x="311700" y="1846800"/>
            <a:ext cx="8520600" cy="1449900"/>
          </a:xfrm>
          <a:prstGeom prst="rect">
            <a:avLst/>
          </a:prstGeom>
          <a:solidFill>
            <a:srgbClr val="B6D7A8"/>
          </a:solidFill>
        </p:spPr>
        <p:txBody>
          <a:bodyPr spcFirstLastPara="1" wrap="square" lIns="91425" tIns="91425" rIns="91425" bIns="91425" anchor="b" anchorCtr="0">
            <a:normAutofit/>
          </a:bodyPr>
          <a:lstStyle/>
          <a:p>
            <a:endParaRPr lang="es">
              <a:highlight>
                <a:srgbClr val="4BA173"/>
              </a:highlight>
              <a:latin typeface="Lexend Deca"/>
              <a:ea typeface="Lexend Deca"/>
              <a:cs typeface="Lexend Deca"/>
            </a:endParaRPr>
          </a:p>
        </p:txBody>
      </p:sp>
      <p:sp>
        <p:nvSpPr>
          <p:cNvPr id="119" name="Google Shape;119;p22">
            <a:extLst>
              <a:ext uri="{FF2B5EF4-FFF2-40B4-BE49-F238E27FC236}">
                <a16:creationId xmlns:a16="http://schemas.microsoft.com/office/drawing/2014/main" id="{66053181-10DF-4169-8662-9F3BD8F63BC6}"/>
              </a:ext>
            </a:extLst>
          </p:cNvPr>
          <p:cNvSpPr txBox="1">
            <a:spLocks noGrp="1"/>
          </p:cNvSpPr>
          <p:nvPr>
            <p:ph type="ctrTitle"/>
          </p:nvPr>
        </p:nvSpPr>
        <p:spPr>
          <a:xfrm>
            <a:off x="560290" y="2037450"/>
            <a:ext cx="8023420" cy="1068600"/>
          </a:xfrm>
          <a:prstGeom prst="rect">
            <a:avLst/>
          </a:prstGeom>
        </p:spPr>
        <p:txBody>
          <a:bodyPr spcFirstLastPara="1" wrap="square" lIns="91425" tIns="91425" rIns="91425" bIns="91425" anchor="b" anchorCtr="0">
            <a:normAutofit fontScale="90000"/>
          </a:bodyPr>
          <a:lstStyle/>
          <a:p>
            <a:r>
              <a:rPr lang="es" b="1">
                <a:latin typeface="Lexend Deca"/>
                <a:ea typeface="Roboto"/>
                <a:cs typeface="Roboto"/>
              </a:rPr>
              <a:t>Programación Dinámica</a:t>
            </a:r>
            <a:endParaRPr lang="es-ES" err="1"/>
          </a:p>
        </p:txBody>
      </p:sp>
      <p:pic>
        <p:nvPicPr>
          <p:cNvPr id="2" name="Imagen 1" descr="Cursor Pack Dr. Heinz Doofenshmirtz - cutecursors.com">
            <a:extLst>
              <a:ext uri="{FF2B5EF4-FFF2-40B4-BE49-F238E27FC236}">
                <a16:creationId xmlns:a16="http://schemas.microsoft.com/office/drawing/2014/main" id="{22B549C2-5E4E-83FE-638B-691253AC845B}"/>
              </a:ext>
            </a:extLst>
          </p:cNvPr>
          <p:cNvPicPr>
            <a:picLocks noChangeAspect="1"/>
          </p:cNvPicPr>
          <p:nvPr/>
        </p:nvPicPr>
        <p:blipFill>
          <a:blip r:embed="rId3"/>
          <a:srcRect t="155" r="54029" b="-327"/>
          <a:stretch>
            <a:fillRect/>
          </a:stretch>
        </p:blipFill>
        <p:spPr>
          <a:xfrm rot="4200000">
            <a:off x="6874809" y="2719462"/>
            <a:ext cx="2109508" cy="2582891"/>
          </a:xfrm>
          <a:prstGeom prst="rect">
            <a:avLst/>
          </a:prstGeom>
        </p:spPr>
      </p:pic>
      <p:pic>
        <p:nvPicPr>
          <p:cNvPr id="3" name="Imagen 2" descr="Heinz Doofenshmirtz | Great Characters Wiki | Fandom">
            <a:extLst>
              <a:ext uri="{FF2B5EF4-FFF2-40B4-BE49-F238E27FC236}">
                <a16:creationId xmlns:a16="http://schemas.microsoft.com/office/drawing/2014/main" id="{6650F046-15EA-7794-F3A5-9BE3DD510C58}"/>
              </a:ext>
            </a:extLst>
          </p:cNvPr>
          <p:cNvPicPr>
            <a:picLocks noChangeAspect="1"/>
          </p:cNvPicPr>
          <p:nvPr/>
        </p:nvPicPr>
        <p:blipFill>
          <a:blip r:embed="rId4"/>
          <a:stretch>
            <a:fillRect/>
          </a:stretch>
        </p:blipFill>
        <p:spPr>
          <a:xfrm flipH="1">
            <a:off x="313765" y="196102"/>
            <a:ext cx="1885389" cy="1641663"/>
          </a:xfrm>
          <a:prstGeom prst="rect">
            <a:avLst/>
          </a:prstGeom>
        </p:spPr>
      </p:pic>
    </p:spTree>
    <p:extLst>
      <p:ext uri="{BB962C8B-B14F-4D97-AF65-F5344CB8AC3E}">
        <p14:creationId xmlns:p14="http://schemas.microsoft.com/office/powerpoint/2010/main" val="135564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3E5D8-D66A-F3FB-3B43-C5CBF77DF9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492354C-6772-BDF3-9DC5-7A32128F3115}"/>
              </a:ext>
            </a:extLst>
          </p:cNvPr>
          <p:cNvSpPr>
            <a:spLocks noGrp="1"/>
          </p:cNvSpPr>
          <p:nvPr>
            <p:ph type="title"/>
          </p:nvPr>
        </p:nvSpPr>
        <p:spPr/>
        <p:txBody>
          <a:bodyPr>
            <a:normAutofit fontScale="90000"/>
          </a:bodyPr>
          <a:lstStyle/>
          <a:p>
            <a:r>
              <a:rPr lang="es-ES" b="1">
                <a:latin typeface="Lexend Deca"/>
              </a:rPr>
              <a:t>I2 2024-1</a:t>
            </a:r>
          </a:p>
        </p:txBody>
      </p:sp>
      <p:sp>
        <p:nvSpPr>
          <p:cNvPr id="3" name="Marcador de texto 2">
            <a:extLst>
              <a:ext uri="{FF2B5EF4-FFF2-40B4-BE49-F238E27FC236}">
                <a16:creationId xmlns:a16="http://schemas.microsoft.com/office/drawing/2014/main" id="{8C8658DA-36D1-6558-A720-10D3D0211914}"/>
              </a:ext>
            </a:extLst>
          </p:cNvPr>
          <p:cNvSpPr>
            <a:spLocks noGrp="1"/>
          </p:cNvSpPr>
          <p:nvPr>
            <p:ph type="body" idx="1"/>
          </p:nvPr>
        </p:nvSpPr>
        <p:spPr/>
        <p:txBody>
          <a:bodyPr/>
          <a:lstStyle/>
          <a:p>
            <a:pPr marL="114300" indent="0">
              <a:lnSpc>
                <a:spcPct val="114999"/>
              </a:lnSpc>
              <a:buNone/>
            </a:pPr>
            <a:r>
              <a:rPr lang="es-ES">
                <a:latin typeface="Lexend Deca"/>
              </a:rPr>
              <a:t>Suponga que en una sala se han programado n charlas c1,...,cn, cada una de las cuales dura exactamente una hora y tal que cada charla c_{i + 1} comienza apenas termina la charla anterior c_i. La asistencia a una charla c_i (1 &lt;= i &lt;= n) entrega un puntaje p_i (representado por un entero positivo) pero produce tanto cansancio que es imposible asistir a las siguientes d_i charlas, teniendo que descansar. Alice quiere asistir a las charlas y sumar la máxima cantidad de puntaje posible, respetando las reglas de descanso indicadas. </a:t>
            </a:r>
          </a:p>
        </p:txBody>
      </p:sp>
    </p:spTree>
    <p:extLst>
      <p:ext uri="{BB962C8B-B14F-4D97-AF65-F5344CB8AC3E}">
        <p14:creationId xmlns:p14="http://schemas.microsoft.com/office/powerpoint/2010/main" val="225180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F6EBE-1760-89DD-873E-7008C984C8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71CB35-80D3-0E07-9333-FEABDE78DC25}"/>
              </a:ext>
            </a:extLst>
          </p:cNvPr>
          <p:cNvSpPr>
            <a:spLocks noGrp="1"/>
          </p:cNvSpPr>
          <p:nvPr>
            <p:ph type="title"/>
          </p:nvPr>
        </p:nvSpPr>
        <p:spPr/>
        <p:txBody>
          <a:bodyPr>
            <a:normAutofit fontScale="90000"/>
          </a:bodyPr>
          <a:lstStyle/>
          <a:p>
            <a:r>
              <a:rPr lang="es-ES" b="1">
                <a:latin typeface="Lexend Deca"/>
              </a:rPr>
              <a:t>I2 2024-1</a:t>
            </a:r>
          </a:p>
        </p:txBody>
      </p:sp>
      <p:sp>
        <p:nvSpPr>
          <p:cNvPr id="3" name="Marcador de texto 2">
            <a:extLst>
              <a:ext uri="{FF2B5EF4-FFF2-40B4-BE49-F238E27FC236}">
                <a16:creationId xmlns:a16="http://schemas.microsoft.com/office/drawing/2014/main" id="{CB752F93-B896-948D-BC6A-DB0BAE99C906}"/>
              </a:ext>
            </a:extLst>
          </p:cNvPr>
          <p:cNvSpPr>
            <a:spLocks noGrp="1"/>
          </p:cNvSpPr>
          <p:nvPr>
            <p:ph type="body" idx="1"/>
          </p:nvPr>
        </p:nvSpPr>
        <p:spPr/>
        <p:txBody>
          <a:bodyPr/>
          <a:lstStyle/>
          <a:p>
            <a:pPr>
              <a:lnSpc>
                <a:spcPct val="114999"/>
              </a:lnSpc>
              <a:buAutoNum type="alphaLcParenR"/>
            </a:pPr>
            <a:r>
              <a:rPr lang="es-ES">
                <a:latin typeface="Lexend Deca"/>
              </a:rPr>
              <a:t>Dados los valores pi,...,pn y di,...,dn para las n charlas, escriba una ecuación de recurrencia para la función S(i), la que calcula (de forma exhaustiva) el puntaje máximo que se puede obtener con las charlas ci,...,cn. Indique claramente los casos base necesarios para la correcta definición de la función.</a:t>
            </a:r>
          </a:p>
        </p:txBody>
      </p:sp>
    </p:spTree>
    <p:extLst>
      <p:ext uri="{BB962C8B-B14F-4D97-AF65-F5344CB8AC3E}">
        <p14:creationId xmlns:p14="http://schemas.microsoft.com/office/powerpoint/2010/main" val="2334865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D0F29-C871-0423-D393-C91426CCEC38}"/>
            </a:ext>
          </a:extLst>
        </p:cNvPr>
        <p:cNvGrpSpPr/>
        <p:nvPr/>
      </p:nvGrpSpPr>
      <p:grpSpPr>
        <a:xfrm>
          <a:off x="0" y="0"/>
          <a:ext cx="0" cy="0"/>
          <a:chOff x="0" y="0"/>
          <a:chExt cx="0" cy="0"/>
        </a:xfrm>
      </p:grpSpPr>
      <p:pic>
        <p:nvPicPr>
          <p:cNvPr id="6" name="Imagen 5" descr="Texto&#10;&#10;El contenido generado por IA puede ser incorrecto.">
            <a:extLst>
              <a:ext uri="{FF2B5EF4-FFF2-40B4-BE49-F238E27FC236}">
                <a16:creationId xmlns:a16="http://schemas.microsoft.com/office/drawing/2014/main" id="{3A4CBACE-5FA9-A57C-CD9C-EB986FF4776C}"/>
              </a:ext>
            </a:extLst>
          </p:cNvPr>
          <p:cNvPicPr>
            <a:picLocks noChangeAspect="1"/>
          </p:cNvPicPr>
          <p:nvPr/>
        </p:nvPicPr>
        <p:blipFill>
          <a:blip r:embed="rId2"/>
          <a:stretch>
            <a:fillRect/>
          </a:stretch>
        </p:blipFill>
        <p:spPr>
          <a:xfrm>
            <a:off x="0" y="734680"/>
            <a:ext cx="9144000" cy="1623461"/>
          </a:xfrm>
          <a:prstGeom prst="rect">
            <a:avLst/>
          </a:prstGeom>
        </p:spPr>
      </p:pic>
      <p:pic>
        <p:nvPicPr>
          <p:cNvPr id="9" name="Imagen 8">
            <a:extLst>
              <a:ext uri="{FF2B5EF4-FFF2-40B4-BE49-F238E27FC236}">
                <a16:creationId xmlns:a16="http://schemas.microsoft.com/office/drawing/2014/main" id="{5784B991-9634-38F8-796E-9253719D827B}"/>
              </a:ext>
            </a:extLst>
          </p:cNvPr>
          <p:cNvPicPr>
            <a:picLocks noChangeAspect="1"/>
          </p:cNvPicPr>
          <p:nvPr/>
        </p:nvPicPr>
        <p:blipFill>
          <a:blip r:embed="rId3"/>
          <a:srcRect l="8932" r="175" b="606"/>
          <a:stretch>
            <a:fillRect/>
          </a:stretch>
        </p:blipFill>
        <p:spPr>
          <a:xfrm>
            <a:off x="2393296" y="2856659"/>
            <a:ext cx="4357823" cy="1371642"/>
          </a:xfrm>
          <a:prstGeom prst="rect">
            <a:avLst/>
          </a:prstGeom>
        </p:spPr>
      </p:pic>
    </p:spTree>
    <p:extLst>
      <p:ext uri="{BB962C8B-B14F-4D97-AF65-F5344CB8AC3E}">
        <p14:creationId xmlns:p14="http://schemas.microsoft.com/office/powerpoint/2010/main" val="1523454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931D0-2B9A-0484-5B92-924726C9D12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CF96A1A-1129-F69E-D2A9-67E6D6961D3D}"/>
              </a:ext>
            </a:extLst>
          </p:cNvPr>
          <p:cNvSpPr>
            <a:spLocks noGrp="1"/>
          </p:cNvSpPr>
          <p:nvPr>
            <p:ph type="title"/>
          </p:nvPr>
        </p:nvSpPr>
        <p:spPr/>
        <p:txBody>
          <a:bodyPr>
            <a:normAutofit fontScale="90000"/>
          </a:bodyPr>
          <a:lstStyle/>
          <a:p>
            <a:r>
              <a:rPr lang="es-ES" b="1">
                <a:latin typeface="Lexend Deca"/>
              </a:rPr>
              <a:t>I2 2024-1</a:t>
            </a:r>
          </a:p>
        </p:txBody>
      </p:sp>
      <p:sp>
        <p:nvSpPr>
          <p:cNvPr id="3" name="Marcador de texto 2">
            <a:extLst>
              <a:ext uri="{FF2B5EF4-FFF2-40B4-BE49-F238E27FC236}">
                <a16:creationId xmlns:a16="http://schemas.microsoft.com/office/drawing/2014/main" id="{EF50FDFD-EB53-851C-FCEA-B147874354E5}"/>
              </a:ext>
            </a:extLst>
          </p:cNvPr>
          <p:cNvSpPr>
            <a:spLocks noGrp="1"/>
          </p:cNvSpPr>
          <p:nvPr>
            <p:ph type="body" idx="1"/>
          </p:nvPr>
        </p:nvSpPr>
        <p:spPr/>
        <p:txBody>
          <a:bodyPr/>
          <a:lstStyle/>
          <a:p>
            <a:pPr marL="114300" indent="0">
              <a:lnSpc>
                <a:spcPct val="114999"/>
              </a:lnSpc>
              <a:buNone/>
            </a:pPr>
            <a:r>
              <a:rPr lang="es-ES">
                <a:latin typeface="Lexend Deca"/>
              </a:rPr>
              <a:t>b) Implemente el algoritmo del punto anterior usando programación dinámica, tal que evite recalcular subproblemas antes calculados</a:t>
            </a:r>
          </a:p>
        </p:txBody>
      </p:sp>
      <p:sp>
        <p:nvSpPr>
          <p:cNvPr id="5" name="CuadroTexto 4">
            <a:extLst>
              <a:ext uri="{FF2B5EF4-FFF2-40B4-BE49-F238E27FC236}">
                <a16:creationId xmlns:a16="http://schemas.microsoft.com/office/drawing/2014/main" id="{C48722A2-02BD-2C31-68C5-43339522A626}"/>
              </a:ext>
            </a:extLst>
          </p:cNvPr>
          <p:cNvSpPr txBox="1"/>
          <p:nvPr/>
        </p:nvSpPr>
        <p:spPr>
          <a:xfrm>
            <a:off x="309704" y="2214526"/>
            <a:ext cx="85428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a:latin typeface="Lexend Deca"/>
              </a:rPr>
              <a:t>Solución: </a:t>
            </a:r>
            <a:r>
              <a:rPr lang="es-ES" sz="1800">
                <a:latin typeface="Lexend Deca"/>
              </a:rPr>
              <a:t> En este caso se mantiene un arreglo M[1...n] con todas sus entradas inicializadas con </a:t>
            </a:r>
            <a:r>
              <a:rPr lang="es-ES" sz="1800">
                <a:solidFill>
                  <a:srgbClr val="040C28"/>
                </a:solidFill>
                <a:latin typeface="Lexend Deca"/>
              </a:rPr>
              <a:t>∅</a:t>
            </a:r>
            <a:r>
              <a:rPr lang="es-ES" sz="1800">
                <a:solidFill>
                  <a:srgbClr val="040C28"/>
                </a:solidFill>
              </a:rPr>
              <a:t> </a:t>
            </a:r>
            <a:endParaRPr lang="es-ES" sz="1800">
              <a:latin typeface="Lexend Deca"/>
            </a:endParaRPr>
          </a:p>
        </p:txBody>
      </p:sp>
      <p:pic>
        <p:nvPicPr>
          <p:cNvPr id="6" name="Imagen 5" descr="Texto&#10;&#10;El contenido generado por IA puede ser incorrecto.">
            <a:extLst>
              <a:ext uri="{FF2B5EF4-FFF2-40B4-BE49-F238E27FC236}">
                <a16:creationId xmlns:a16="http://schemas.microsoft.com/office/drawing/2014/main" id="{4F5A2E51-0122-D962-31C3-B0B3DEFAF7C9}"/>
              </a:ext>
            </a:extLst>
          </p:cNvPr>
          <p:cNvPicPr>
            <a:picLocks noChangeAspect="1"/>
          </p:cNvPicPr>
          <p:nvPr/>
        </p:nvPicPr>
        <p:blipFill>
          <a:blip r:embed="rId2"/>
          <a:stretch>
            <a:fillRect/>
          </a:stretch>
        </p:blipFill>
        <p:spPr>
          <a:xfrm>
            <a:off x="1971394" y="2940423"/>
            <a:ext cx="5209616" cy="1968874"/>
          </a:xfrm>
          <a:prstGeom prst="rect">
            <a:avLst/>
          </a:prstGeom>
        </p:spPr>
      </p:pic>
    </p:spTree>
    <p:extLst>
      <p:ext uri="{BB962C8B-B14F-4D97-AF65-F5344CB8AC3E}">
        <p14:creationId xmlns:p14="http://schemas.microsoft.com/office/powerpoint/2010/main" val="171423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17">
          <a:extLst>
            <a:ext uri="{FF2B5EF4-FFF2-40B4-BE49-F238E27FC236}">
              <a16:creationId xmlns:a16="http://schemas.microsoft.com/office/drawing/2014/main" id="{4740D821-97C9-BE53-8368-1656C4CAC911}"/>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485A3CD0-A215-EC16-8ED8-A3AB0CB47B14}"/>
              </a:ext>
            </a:extLst>
          </p:cNvPr>
          <p:cNvSpPr txBox="1">
            <a:spLocks noGrp="1"/>
          </p:cNvSpPr>
          <p:nvPr>
            <p:ph type="ctrTitle"/>
          </p:nvPr>
        </p:nvSpPr>
        <p:spPr>
          <a:xfrm>
            <a:off x="311700" y="1846800"/>
            <a:ext cx="8520600" cy="1449900"/>
          </a:xfrm>
          <a:prstGeom prst="rect">
            <a:avLst/>
          </a:prstGeom>
          <a:solidFill>
            <a:srgbClr val="B6D7A8"/>
          </a:solidFill>
        </p:spPr>
        <p:txBody>
          <a:bodyPr spcFirstLastPara="1" wrap="square" lIns="91425" tIns="91425" rIns="91425" bIns="91425" anchor="b" anchorCtr="0">
            <a:normAutofit/>
          </a:bodyPr>
          <a:lstStyle/>
          <a:p>
            <a:endParaRPr lang="es">
              <a:highlight>
                <a:srgbClr val="4BA173"/>
              </a:highlight>
              <a:latin typeface="Lexend Deca"/>
              <a:ea typeface="Lexend Deca"/>
              <a:cs typeface="Lexend Deca"/>
            </a:endParaRPr>
          </a:p>
        </p:txBody>
      </p:sp>
      <p:sp>
        <p:nvSpPr>
          <p:cNvPr id="119" name="Google Shape;119;p22">
            <a:extLst>
              <a:ext uri="{FF2B5EF4-FFF2-40B4-BE49-F238E27FC236}">
                <a16:creationId xmlns:a16="http://schemas.microsoft.com/office/drawing/2014/main" id="{004325CB-A4D1-DB2E-2CBA-875C70A81BC7}"/>
              </a:ext>
            </a:extLst>
          </p:cNvPr>
          <p:cNvSpPr txBox="1">
            <a:spLocks noGrp="1"/>
          </p:cNvSpPr>
          <p:nvPr>
            <p:ph type="ctrTitle"/>
          </p:nvPr>
        </p:nvSpPr>
        <p:spPr>
          <a:xfrm>
            <a:off x="560290" y="1948385"/>
            <a:ext cx="8023420" cy="1068600"/>
          </a:xfrm>
          <a:prstGeom prst="rect">
            <a:avLst/>
          </a:prstGeom>
        </p:spPr>
        <p:txBody>
          <a:bodyPr spcFirstLastPara="1" wrap="square" lIns="91425" tIns="91425" rIns="91425" bIns="91425" anchor="b" anchorCtr="0">
            <a:noAutofit/>
          </a:bodyPr>
          <a:lstStyle/>
          <a:p>
            <a:r>
              <a:rPr lang="es-ES" sz="4000" b="1">
                <a:latin typeface="Lexend Deca"/>
                <a:ea typeface="Roboto"/>
                <a:cs typeface="Roboto"/>
              </a:rPr>
              <a:t>Dijkstra + </a:t>
            </a:r>
            <a:r>
              <a:rPr lang="es-ES" sz="4000" b="1" err="1">
                <a:latin typeface="Lexend Deca"/>
                <a:ea typeface="Roboto"/>
                <a:cs typeface="Roboto"/>
              </a:rPr>
              <a:t>Bellman</a:t>
            </a:r>
            <a:r>
              <a:rPr lang="es-ES" sz="4000" b="1">
                <a:latin typeface="Lexend Deca"/>
                <a:ea typeface="Roboto"/>
                <a:cs typeface="Roboto"/>
              </a:rPr>
              <a:t> Ford</a:t>
            </a:r>
          </a:p>
        </p:txBody>
      </p:sp>
      <p:pic>
        <p:nvPicPr>
          <p:cNvPr id="2" name="Imagen 1" descr="El álbum PHINEAS Y FERB – Los Hijos del Rol®">
            <a:extLst>
              <a:ext uri="{FF2B5EF4-FFF2-40B4-BE49-F238E27FC236}">
                <a16:creationId xmlns:a16="http://schemas.microsoft.com/office/drawing/2014/main" id="{33516CCF-6692-5546-244B-129D1390F6E9}"/>
              </a:ext>
            </a:extLst>
          </p:cNvPr>
          <p:cNvPicPr>
            <a:picLocks noChangeAspect="1"/>
          </p:cNvPicPr>
          <p:nvPr/>
        </p:nvPicPr>
        <p:blipFill>
          <a:blip r:embed="rId3"/>
          <a:stretch>
            <a:fillRect/>
          </a:stretch>
        </p:blipFill>
        <p:spPr>
          <a:xfrm>
            <a:off x="6194051" y="2849095"/>
            <a:ext cx="2949949" cy="2294405"/>
          </a:xfrm>
          <a:prstGeom prst="rect">
            <a:avLst/>
          </a:prstGeom>
        </p:spPr>
      </p:pic>
    </p:spTree>
    <p:extLst>
      <p:ext uri="{BB962C8B-B14F-4D97-AF65-F5344CB8AC3E}">
        <p14:creationId xmlns:p14="http://schemas.microsoft.com/office/powerpoint/2010/main" val="3074524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8F115-E748-A9BB-0D43-F836AEA2B8C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D37119-4924-8CC2-83A0-681C021380B8}"/>
              </a:ext>
            </a:extLst>
          </p:cNvPr>
          <p:cNvSpPr>
            <a:spLocks noGrp="1"/>
          </p:cNvSpPr>
          <p:nvPr>
            <p:ph type="title"/>
          </p:nvPr>
        </p:nvSpPr>
        <p:spPr/>
        <p:txBody>
          <a:bodyPr>
            <a:normAutofit fontScale="90000"/>
          </a:bodyPr>
          <a:lstStyle/>
          <a:p>
            <a:r>
              <a:rPr lang="es-ES" b="1">
                <a:latin typeface="Lexend Deca"/>
              </a:rPr>
              <a:t>I3 2024-1</a:t>
            </a:r>
          </a:p>
        </p:txBody>
      </p:sp>
      <p:sp>
        <p:nvSpPr>
          <p:cNvPr id="3" name="Marcador de texto 2">
            <a:extLst>
              <a:ext uri="{FF2B5EF4-FFF2-40B4-BE49-F238E27FC236}">
                <a16:creationId xmlns:a16="http://schemas.microsoft.com/office/drawing/2014/main" id="{E479D940-30B2-248D-B05C-41936782E636}"/>
              </a:ext>
            </a:extLst>
          </p:cNvPr>
          <p:cNvSpPr>
            <a:spLocks noGrp="1"/>
          </p:cNvSpPr>
          <p:nvPr>
            <p:ph type="body" idx="1"/>
          </p:nvPr>
        </p:nvSpPr>
        <p:spPr>
          <a:xfrm>
            <a:off x="227656" y="1018004"/>
            <a:ext cx="8520600" cy="3416400"/>
          </a:xfrm>
        </p:spPr>
        <p:txBody>
          <a:bodyPr spcFirstLastPara="1" wrap="square" lIns="91425" tIns="91425" rIns="91425" bIns="91425" anchor="t" anchorCtr="0">
            <a:noAutofit/>
          </a:bodyPr>
          <a:lstStyle/>
          <a:p>
            <a:pPr>
              <a:lnSpc>
                <a:spcPct val="114999"/>
              </a:lnSpc>
              <a:buNone/>
            </a:pPr>
            <a:r>
              <a:rPr lang="es-ES" sz="1400">
                <a:latin typeface="Lexend Deca"/>
              </a:rPr>
              <a:t>Un agujero de gusano es un túnel que atraviesa el espacio y el tiempo y conecta dos sistemas estelares. Los agujeros de gusano tienen algunas propiedades peculiares:</a:t>
            </a:r>
          </a:p>
          <a:p>
            <a:pPr>
              <a:lnSpc>
                <a:spcPct val="114999"/>
              </a:lnSpc>
              <a:buNone/>
            </a:pPr>
            <a:endParaRPr lang="es-ES" sz="1400">
              <a:latin typeface="Lexend Deca"/>
            </a:endParaRPr>
          </a:p>
          <a:p>
            <a:pPr>
              <a:lnSpc>
                <a:spcPct val="114999"/>
              </a:lnSpc>
            </a:pPr>
            <a:r>
              <a:rPr lang="es-ES" sz="1400">
                <a:latin typeface="Lexend Deca"/>
              </a:rPr>
              <a:t>Cada agujero de gusano es de un único sentido y tiene dos puntos extremos, uno llamado extremo origen (que es donde comienza el agujero de gusano) y el otro llamado extremo destino (que es donde termina el agujero de gusano). Ambos extremos están situados en sistemas estelares distintos.</a:t>
            </a:r>
          </a:p>
          <a:p>
            <a:pPr>
              <a:lnSpc>
                <a:spcPct val="114999"/>
              </a:lnSpc>
            </a:pPr>
            <a:r>
              <a:rPr lang="es-ES" sz="1400">
                <a:latin typeface="Lexend Deca"/>
              </a:rPr>
              <a:t>El tiempo que se tarda en atravesar un agujero de gusano es insignificante.</a:t>
            </a:r>
          </a:p>
          <a:p>
            <a:pPr>
              <a:lnSpc>
                <a:spcPct val="114999"/>
              </a:lnSpc>
            </a:pPr>
            <a:r>
              <a:rPr lang="es-ES" sz="1400">
                <a:latin typeface="Lexend Deca"/>
              </a:rPr>
              <a:t>Un sistema estelar puede ser el punto extremo (origen o destino) de más de un agujero de gusano.</a:t>
            </a:r>
          </a:p>
          <a:p>
            <a:pPr>
              <a:lnSpc>
                <a:spcPct val="114999"/>
              </a:lnSpc>
            </a:pPr>
            <a:r>
              <a:rPr lang="es-ES" sz="1400">
                <a:latin typeface="Lexend Deca"/>
              </a:rPr>
              <a:t>Por alguna razón desconocida, a partir de nuestro sistema solar, siempre es posible terminar en cualquier sistema estelar siguiendo una secuencia de agujeros de gusano (quizás la Tierra sea el centro del universo).</a:t>
            </a:r>
          </a:p>
          <a:p>
            <a:pPr>
              <a:lnSpc>
                <a:spcPct val="114999"/>
              </a:lnSpc>
            </a:pPr>
            <a:r>
              <a:rPr lang="es-ES" sz="1400">
                <a:latin typeface="Lexend Deca"/>
              </a:rPr>
              <a:t>Entre cualquier par de sistemas estelares, hay como máximo un agujero de gusano en cualquier dirección.</a:t>
            </a:r>
          </a:p>
        </p:txBody>
      </p:sp>
    </p:spTree>
    <p:extLst>
      <p:ext uri="{BB962C8B-B14F-4D97-AF65-F5344CB8AC3E}">
        <p14:creationId xmlns:p14="http://schemas.microsoft.com/office/powerpoint/2010/main" val="3866914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txBox="1">
            <a:spLocks noGrp="1"/>
          </p:cNvSpPr>
          <p:nvPr>
            <p:ph type="title"/>
          </p:nvPr>
        </p:nvSpPr>
        <p:spPr>
          <a:xfrm>
            <a:off x="124875" y="156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latin typeface="Lexend Deca"/>
              </a:rPr>
              <a:t>Solución</a:t>
            </a:r>
          </a:p>
        </p:txBody>
      </p:sp>
      <p:sp>
        <p:nvSpPr>
          <p:cNvPr id="5" name="Google Shape;71;p15">
            <a:extLst>
              <a:ext uri="{FF2B5EF4-FFF2-40B4-BE49-F238E27FC236}">
                <a16:creationId xmlns:a16="http://schemas.microsoft.com/office/drawing/2014/main" id="{A7A12FEE-2DD8-2031-4062-6CB4EB45AC80}"/>
              </a:ext>
            </a:extLst>
          </p:cNvPr>
          <p:cNvSpPr txBox="1">
            <a:spLocks noGrp="1"/>
          </p:cNvSpPr>
          <p:nvPr>
            <p:ph type="body" idx="1"/>
          </p:nvPr>
        </p:nvSpPr>
        <p:spPr>
          <a:xfrm>
            <a:off x="228874" y="862584"/>
            <a:ext cx="8694534" cy="3560073"/>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s">
                <a:latin typeface="Lexend Deca"/>
                <a:ea typeface="Lexend Deca"/>
              </a:rPr>
              <a:t>El siguiente método se llama en lugar de aquel que genera el pivote aleatorio en </a:t>
            </a:r>
            <a:r>
              <a:rPr lang="es" err="1">
                <a:latin typeface="Lexend Deca"/>
                <a:ea typeface="Lexend Deca"/>
              </a:rPr>
              <a:t>Partition</a:t>
            </a:r>
            <a:r>
              <a:rPr lang="es">
                <a:latin typeface="Lexend Deca"/>
                <a:ea typeface="Lexend Deca"/>
              </a:rPr>
              <a:t> (línea 1). El llamado se hace con </a:t>
            </a:r>
            <a:r>
              <a:rPr lang="es" err="1">
                <a:latin typeface="Lexend Deca"/>
                <a:ea typeface="Lexend Deca"/>
              </a:rPr>
              <a:t>GetPivot</a:t>
            </a:r>
            <a:r>
              <a:rPr lang="es">
                <a:latin typeface="Lexend Deca"/>
                <a:ea typeface="Lexend Deca"/>
              </a:rPr>
              <a:t>(A, i, f) cuando se hace </a:t>
            </a:r>
            <a:r>
              <a:rPr lang="es" err="1">
                <a:latin typeface="Lexend Deca"/>
                <a:ea typeface="Lexend Deca"/>
              </a:rPr>
              <a:t>Partition</a:t>
            </a:r>
            <a:r>
              <a:rPr lang="es">
                <a:latin typeface="Lexend Deca"/>
                <a:ea typeface="Lexend Deca"/>
              </a:rPr>
              <a:t>(A, i, f). </a:t>
            </a:r>
            <a:endParaRPr lang="es-ES">
              <a:latin typeface="Lexend Deca"/>
            </a:endParaRPr>
          </a:p>
        </p:txBody>
      </p:sp>
      <p:pic>
        <p:nvPicPr>
          <p:cNvPr id="2" name="Imagen 1" descr="Texto, Carta&#10;&#10;El contenido generado por IA puede ser incorrecto.">
            <a:extLst>
              <a:ext uri="{FF2B5EF4-FFF2-40B4-BE49-F238E27FC236}">
                <a16:creationId xmlns:a16="http://schemas.microsoft.com/office/drawing/2014/main" id="{335AFBD2-A197-3A00-236A-396F26BE0942}"/>
              </a:ext>
            </a:extLst>
          </p:cNvPr>
          <p:cNvPicPr>
            <a:picLocks noChangeAspect="1"/>
          </p:cNvPicPr>
          <p:nvPr/>
        </p:nvPicPr>
        <p:blipFill>
          <a:blip r:embed="rId3"/>
          <a:stretch>
            <a:fillRect/>
          </a:stretch>
        </p:blipFill>
        <p:spPr>
          <a:xfrm>
            <a:off x="4504764" y="2376660"/>
            <a:ext cx="4143376" cy="2037444"/>
          </a:xfrm>
          <a:prstGeom prst="rect">
            <a:avLst/>
          </a:prstGeom>
        </p:spPr>
      </p:pic>
      <p:pic>
        <p:nvPicPr>
          <p:cNvPr id="3" name="Imagen 2" descr="Texto&#10;&#10;El contenido generado por IA puede ser incorrecto.">
            <a:extLst>
              <a:ext uri="{FF2B5EF4-FFF2-40B4-BE49-F238E27FC236}">
                <a16:creationId xmlns:a16="http://schemas.microsoft.com/office/drawing/2014/main" id="{8A0578A2-7501-3CE7-E269-D5522F331BF2}"/>
              </a:ext>
            </a:extLst>
          </p:cNvPr>
          <p:cNvPicPr>
            <a:picLocks noChangeAspect="1"/>
          </p:cNvPicPr>
          <p:nvPr/>
        </p:nvPicPr>
        <p:blipFill>
          <a:blip r:embed="rId4"/>
          <a:stretch>
            <a:fillRect/>
          </a:stretch>
        </p:blipFill>
        <p:spPr>
          <a:xfrm>
            <a:off x="124665" y="2372846"/>
            <a:ext cx="4104155" cy="19106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D5C75-53EE-B38F-6C16-5F91497C0F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12E6292-E2FE-BC93-4F6B-6EAA11938237}"/>
              </a:ext>
            </a:extLst>
          </p:cNvPr>
          <p:cNvSpPr>
            <a:spLocks noGrp="1"/>
          </p:cNvSpPr>
          <p:nvPr>
            <p:ph type="title"/>
          </p:nvPr>
        </p:nvSpPr>
        <p:spPr/>
        <p:txBody>
          <a:bodyPr>
            <a:normAutofit fontScale="90000"/>
          </a:bodyPr>
          <a:lstStyle/>
          <a:p>
            <a:r>
              <a:rPr lang="es-ES" b="1">
                <a:latin typeface="Lexend Deca"/>
              </a:rPr>
              <a:t>I3 2024-1</a:t>
            </a:r>
          </a:p>
        </p:txBody>
      </p:sp>
      <p:sp>
        <p:nvSpPr>
          <p:cNvPr id="3" name="Marcador de texto 2">
            <a:extLst>
              <a:ext uri="{FF2B5EF4-FFF2-40B4-BE49-F238E27FC236}">
                <a16:creationId xmlns:a16="http://schemas.microsoft.com/office/drawing/2014/main" id="{0AB96979-920A-CBF0-15E4-467B5558BAB7}"/>
              </a:ext>
            </a:extLst>
          </p:cNvPr>
          <p:cNvSpPr>
            <a:spLocks noGrp="1"/>
          </p:cNvSpPr>
          <p:nvPr>
            <p:ph type="body" idx="1"/>
          </p:nvPr>
        </p:nvSpPr>
        <p:spPr>
          <a:xfrm>
            <a:off x="-125329" y="1018004"/>
            <a:ext cx="8520600" cy="3416400"/>
          </a:xfrm>
        </p:spPr>
        <p:txBody>
          <a:bodyPr spcFirstLastPara="1" wrap="square" lIns="91425" tIns="91425" rIns="91425" bIns="91425" anchor="t" anchorCtr="0">
            <a:noAutofit/>
          </a:bodyPr>
          <a:lstStyle/>
          <a:p>
            <a:pPr indent="0" algn="just">
              <a:lnSpc>
                <a:spcPct val="114999"/>
              </a:lnSpc>
              <a:buNone/>
            </a:pPr>
            <a:r>
              <a:rPr lang="es-ES" sz="1400">
                <a:latin typeface="Lexend Deca"/>
              </a:rPr>
              <a:t>Todos los agujeros de gusano tienen una diferencia de tiempo constante entre sus puntos extremos, medido en años usando un valor entero. Por ejemplo, un agujero de gusano específico puede hacer que la persona que lo atraviese viaje $X$ años en el futuro. Otro agujero de gusano puede hacer que la persona viaje $Y$ años en el pasado. Dado que se asume que el universo se originó con el Big Bang, diremos que ése es el tiempo 0. Ningún agujero de gusano puede hacernos retroceder a un instante anterior al Big Bang: si lo intentamos, quedaremos en el tiempo 0 . Alice, una brillante doctora en física, quiere utilizar agujeros de gusano para viajar en el tiempo y estudiar diversos fenómenos.</a:t>
            </a:r>
          </a:p>
        </p:txBody>
      </p:sp>
    </p:spTree>
    <p:extLst>
      <p:ext uri="{BB962C8B-B14F-4D97-AF65-F5344CB8AC3E}">
        <p14:creationId xmlns:p14="http://schemas.microsoft.com/office/powerpoint/2010/main" val="719049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FF307-19B8-7F3A-82AD-BA1E2B986A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36D6324-D737-A364-FA93-967AABDFA4E5}"/>
              </a:ext>
            </a:extLst>
          </p:cNvPr>
          <p:cNvSpPr>
            <a:spLocks noGrp="1"/>
          </p:cNvSpPr>
          <p:nvPr>
            <p:ph type="title"/>
          </p:nvPr>
        </p:nvSpPr>
        <p:spPr/>
        <p:txBody>
          <a:bodyPr>
            <a:normAutofit fontScale="90000"/>
          </a:bodyPr>
          <a:lstStyle/>
          <a:p>
            <a:r>
              <a:rPr lang="es-ES" b="1">
                <a:latin typeface="Lexend Deca"/>
              </a:rPr>
              <a:t>I3 2024-1</a:t>
            </a:r>
          </a:p>
        </p:txBody>
      </p:sp>
      <p:sp>
        <p:nvSpPr>
          <p:cNvPr id="3" name="Marcador de texto 2">
            <a:extLst>
              <a:ext uri="{FF2B5EF4-FFF2-40B4-BE49-F238E27FC236}">
                <a16:creationId xmlns:a16="http://schemas.microsoft.com/office/drawing/2014/main" id="{90BC79CB-2B6A-6FFF-3928-4384C1F596C6}"/>
              </a:ext>
            </a:extLst>
          </p:cNvPr>
          <p:cNvSpPr>
            <a:spLocks noGrp="1"/>
          </p:cNvSpPr>
          <p:nvPr>
            <p:ph type="body" idx="1"/>
          </p:nvPr>
        </p:nvSpPr>
        <p:spPr>
          <a:xfrm>
            <a:off x="737" y="1118857"/>
            <a:ext cx="8520600" cy="3416400"/>
          </a:xfrm>
        </p:spPr>
        <p:txBody>
          <a:bodyPr spcFirstLastPara="1" wrap="square" lIns="91425" tIns="91425" rIns="91425" bIns="91425" anchor="t" anchorCtr="0">
            <a:noAutofit/>
          </a:bodyPr>
          <a:lstStyle/>
          <a:p>
            <a:pPr algn="just">
              <a:lnSpc>
                <a:spcPct val="114999"/>
              </a:lnSpc>
              <a:buNone/>
            </a:pPr>
            <a:r>
              <a:rPr lang="es-ES" sz="1400"/>
              <a:t>(</a:t>
            </a:r>
            <a:r>
              <a:rPr lang="es-ES" sz="1400">
                <a:latin typeface="Lexend Deca"/>
              </a:rPr>
              <a:t>a) Modele esta realidad usando grafos, indicando todas las características que considere necesarias, de manera de poder resolver el problema planteado en el item (b).</a:t>
            </a:r>
            <a:endParaRPr lang="es-ES">
              <a:latin typeface="Lexend Deca"/>
            </a:endParaRPr>
          </a:p>
          <a:p>
            <a:pPr algn="just">
              <a:lnSpc>
                <a:spcPct val="114999"/>
              </a:lnSpc>
              <a:buNone/>
            </a:pPr>
            <a:endParaRPr lang="es-ES" sz="1400">
              <a:latin typeface="Lexend Deca"/>
            </a:endParaRPr>
          </a:p>
          <a:p>
            <a:pPr indent="0" algn="just">
              <a:lnSpc>
                <a:spcPct val="114999"/>
              </a:lnSpc>
              <a:buNone/>
            </a:pPr>
            <a:r>
              <a:rPr lang="es-ES" sz="1400" b="1">
                <a:latin typeface="Lexend Deca"/>
              </a:rPr>
              <a:t>Solución: </a:t>
            </a:r>
            <a:r>
              <a:rPr lang="es-ES" sz="1400">
                <a:latin typeface="Lexend Deca"/>
              </a:rPr>
              <a:t>Deben modelar la situación usando un grafo dirigido. Los nodos son los sistemas estelares, las aristas dirigidas son los agujeros de gusano. Las aristas deben tener peso representado por un número entero, indicando la diferencia en años que se produce al seguir un agujero de gusano. El valor del entero será positivo si el agujero de gusano permite viajar en el futuro, o negativo si se viaja al pasado.</a:t>
            </a:r>
            <a:endParaRPr lang="es-ES">
              <a:latin typeface="Lexend Deca"/>
            </a:endParaRPr>
          </a:p>
        </p:txBody>
      </p:sp>
    </p:spTree>
    <p:extLst>
      <p:ext uri="{BB962C8B-B14F-4D97-AF65-F5344CB8AC3E}">
        <p14:creationId xmlns:p14="http://schemas.microsoft.com/office/powerpoint/2010/main" val="1097133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E8869-778E-36A9-E734-DB37001559F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4684A0B-3DDB-D079-CA7C-569AAD603A35}"/>
              </a:ext>
            </a:extLst>
          </p:cNvPr>
          <p:cNvSpPr>
            <a:spLocks noGrp="1"/>
          </p:cNvSpPr>
          <p:nvPr>
            <p:ph type="title"/>
          </p:nvPr>
        </p:nvSpPr>
        <p:spPr/>
        <p:txBody>
          <a:bodyPr>
            <a:normAutofit fontScale="90000"/>
          </a:bodyPr>
          <a:lstStyle/>
          <a:p>
            <a:r>
              <a:rPr lang="es-ES" b="1">
                <a:latin typeface="Lexend Deca"/>
              </a:rPr>
              <a:t>I3 2024-1</a:t>
            </a:r>
          </a:p>
        </p:txBody>
      </p:sp>
      <p:sp>
        <p:nvSpPr>
          <p:cNvPr id="3" name="Marcador de texto 2">
            <a:extLst>
              <a:ext uri="{FF2B5EF4-FFF2-40B4-BE49-F238E27FC236}">
                <a16:creationId xmlns:a16="http://schemas.microsoft.com/office/drawing/2014/main" id="{EAC19F0E-4D83-8E8C-1A87-4F4963C08E34}"/>
              </a:ext>
            </a:extLst>
          </p:cNvPr>
          <p:cNvSpPr>
            <a:spLocks noGrp="1"/>
          </p:cNvSpPr>
          <p:nvPr>
            <p:ph type="body" idx="1"/>
          </p:nvPr>
        </p:nvSpPr>
        <p:spPr>
          <a:xfrm>
            <a:off x="311700" y="1102048"/>
            <a:ext cx="8520600" cy="3416400"/>
          </a:xfrm>
        </p:spPr>
        <p:txBody>
          <a:bodyPr spcFirstLastPara="1" wrap="square" lIns="91425" tIns="91425" rIns="91425" bIns="91425" anchor="t" anchorCtr="0">
            <a:noAutofit/>
          </a:bodyPr>
          <a:lstStyle/>
          <a:p>
            <a:pPr algn="just">
              <a:lnSpc>
                <a:spcPct val="114999"/>
              </a:lnSpc>
              <a:buNone/>
            </a:pPr>
            <a:r>
              <a:rPr lang="es-ES" sz="1400">
                <a:latin typeface="Lexend Deca"/>
              </a:rPr>
              <a:t>(b) Escriba un algoritmo eficiente que, a partir de la representación de un conjunto de sistemas estelares y sus correspondientes agujeros de gusano, le permita a Alice determinar si es posible (o no) viajar a ver el Big Bang. Además, en caso afirmativo, su algoritmo debe indicar al menos una secuencia de agujeros de gusano tal que si se los atravieza, permitan ese viaje.</a:t>
            </a:r>
            <a:endParaRPr lang="es-ES">
              <a:latin typeface="Lexend Deca"/>
            </a:endParaRPr>
          </a:p>
          <a:p>
            <a:pPr algn="just">
              <a:lnSpc>
                <a:spcPct val="114999"/>
              </a:lnSpc>
              <a:buNone/>
            </a:pPr>
            <a:endParaRPr lang="es-ES" sz="1400">
              <a:latin typeface="Lexend Deca"/>
            </a:endParaRPr>
          </a:p>
          <a:p>
            <a:pPr algn="just">
              <a:lnSpc>
                <a:spcPct val="114999"/>
              </a:lnSpc>
              <a:buNone/>
            </a:pPr>
            <a:r>
              <a:rPr lang="es-ES" sz="1400" b="1">
                <a:latin typeface="Lexend Deca"/>
              </a:rPr>
              <a:t>Solución:</a:t>
            </a:r>
            <a:r>
              <a:rPr lang="es-ES" sz="1400">
                <a:latin typeface="Lexend Deca"/>
              </a:rPr>
              <a:t> La idea es determinar si el grafo tiene un ciclo negativo o no, usando el algoritmo de Bellman-Ford, modificado como a continuación para poder obtener el ciclo negativo:</a:t>
            </a:r>
            <a:endParaRPr lang="es-ES">
              <a:latin typeface="Lexend Deca"/>
            </a:endParaRPr>
          </a:p>
        </p:txBody>
      </p:sp>
    </p:spTree>
    <p:extLst>
      <p:ext uri="{BB962C8B-B14F-4D97-AF65-F5344CB8AC3E}">
        <p14:creationId xmlns:p14="http://schemas.microsoft.com/office/powerpoint/2010/main" val="1288614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19578-1023-3F86-9AB3-BE564DB1E2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684C99E-CC10-AA22-6F21-DCD82381131F}"/>
              </a:ext>
            </a:extLst>
          </p:cNvPr>
          <p:cNvSpPr>
            <a:spLocks noGrp="1"/>
          </p:cNvSpPr>
          <p:nvPr>
            <p:ph type="title"/>
          </p:nvPr>
        </p:nvSpPr>
        <p:spPr/>
        <p:txBody>
          <a:bodyPr>
            <a:normAutofit fontScale="90000"/>
          </a:bodyPr>
          <a:lstStyle/>
          <a:p>
            <a:r>
              <a:rPr lang="es-ES" b="1">
                <a:latin typeface="Lexend Deca"/>
              </a:rPr>
              <a:t>Solución</a:t>
            </a:r>
          </a:p>
        </p:txBody>
      </p:sp>
      <p:pic>
        <p:nvPicPr>
          <p:cNvPr id="6" name="Imagen 5" descr="Texto, Carta&#10;&#10;El contenido generado por IA puede ser incorrecto.">
            <a:extLst>
              <a:ext uri="{FF2B5EF4-FFF2-40B4-BE49-F238E27FC236}">
                <a16:creationId xmlns:a16="http://schemas.microsoft.com/office/drawing/2014/main" id="{649D6687-A3C3-E79E-08E4-C389011341D8}"/>
              </a:ext>
            </a:extLst>
          </p:cNvPr>
          <p:cNvPicPr>
            <a:picLocks noChangeAspect="1"/>
          </p:cNvPicPr>
          <p:nvPr/>
        </p:nvPicPr>
        <p:blipFill>
          <a:blip r:embed="rId2"/>
          <a:stretch>
            <a:fillRect/>
          </a:stretch>
        </p:blipFill>
        <p:spPr>
          <a:xfrm>
            <a:off x="2711306" y="403411"/>
            <a:ext cx="4864389" cy="4336677"/>
          </a:xfrm>
          <a:prstGeom prst="rect">
            <a:avLst/>
          </a:prstGeom>
        </p:spPr>
      </p:pic>
    </p:spTree>
    <p:extLst>
      <p:ext uri="{BB962C8B-B14F-4D97-AF65-F5344CB8AC3E}">
        <p14:creationId xmlns:p14="http://schemas.microsoft.com/office/powerpoint/2010/main" val="537022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887D4-14A4-7433-780E-347DCD244FF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CD724A2-11EF-672B-B16F-13B7F9807179}"/>
              </a:ext>
            </a:extLst>
          </p:cNvPr>
          <p:cNvSpPr>
            <a:spLocks noGrp="1"/>
          </p:cNvSpPr>
          <p:nvPr>
            <p:ph type="title"/>
          </p:nvPr>
        </p:nvSpPr>
        <p:spPr/>
        <p:txBody>
          <a:bodyPr>
            <a:normAutofit fontScale="90000"/>
          </a:bodyPr>
          <a:lstStyle/>
          <a:p>
            <a:r>
              <a:rPr lang="es-ES" b="1">
                <a:latin typeface="Lexend Deca"/>
              </a:rPr>
              <a:t>I3 2024-1</a:t>
            </a:r>
          </a:p>
        </p:txBody>
      </p:sp>
      <p:sp>
        <p:nvSpPr>
          <p:cNvPr id="3" name="Marcador de texto 2">
            <a:extLst>
              <a:ext uri="{FF2B5EF4-FFF2-40B4-BE49-F238E27FC236}">
                <a16:creationId xmlns:a16="http://schemas.microsoft.com/office/drawing/2014/main" id="{83F33D71-B03D-C32C-D3AB-17BED2303A1A}"/>
              </a:ext>
            </a:extLst>
          </p:cNvPr>
          <p:cNvSpPr>
            <a:spLocks noGrp="1"/>
          </p:cNvSpPr>
          <p:nvPr>
            <p:ph type="body" idx="1"/>
          </p:nvPr>
        </p:nvSpPr>
        <p:spPr>
          <a:xfrm>
            <a:off x="311700" y="1102048"/>
            <a:ext cx="8520600" cy="3416400"/>
          </a:xfrm>
        </p:spPr>
        <p:txBody>
          <a:bodyPr spcFirstLastPara="1" wrap="square" lIns="91425" tIns="91425" rIns="91425" bIns="91425" anchor="t" anchorCtr="0">
            <a:noAutofit/>
          </a:bodyPr>
          <a:lstStyle/>
          <a:p>
            <a:pPr marL="0" indent="0" algn="just">
              <a:lnSpc>
                <a:spcPct val="114999"/>
              </a:lnSpc>
              <a:buNone/>
            </a:pPr>
            <a:r>
              <a:rPr lang="es-ES" sz="1600">
                <a:latin typeface="Lexend Deca"/>
              </a:rPr>
              <a:t>(c) ¿Cómo modificaría lo hecho en los items anteriores para obtener un algoritmo que permita determinar si es posible o no avanzar de forma indefinida en el futuro? Indique los detalles (aunque no es necesario escribir pseudocódigo).</a:t>
            </a:r>
          </a:p>
          <a:p>
            <a:pPr marL="0" indent="0" algn="just">
              <a:lnSpc>
                <a:spcPct val="114999"/>
              </a:lnSpc>
              <a:buNone/>
            </a:pPr>
            <a:endParaRPr lang="es-ES" sz="1600">
              <a:latin typeface="Lexend Deca"/>
            </a:endParaRPr>
          </a:p>
          <a:p>
            <a:pPr algn="just">
              <a:lnSpc>
                <a:spcPct val="114999"/>
              </a:lnSpc>
              <a:buNone/>
            </a:pPr>
            <a:r>
              <a:rPr lang="es-ES" sz="1600" b="1">
                <a:latin typeface="Lexend Deca"/>
              </a:rPr>
              <a:t>Solución:</a:t>
            </a:r>
            <a:r>
              <a:rPr lang="es-ES" sz="1600">
                <a:latin typeface="Lexend Deca"/>
              </a:rPr>
              <a:t> Bellman-Ford no sirve en este caso, porque lo que hay que hacer es detectar un ciclo positivo. Sin embargo, se pueden modificar los pesos de las aristas, multiplicando los valores originales por -1 , y así aplicar el algoritmo del item (b).</a:t>
            </a:r>
          </a:p>
        </p:txBody>
      </p:sp>
    </p:spTree>
    <p:extLst>
      <p:ext uri="{BB962C8B-B14F-4D97-AF65-F5344CB8AC3E}">
        <p14:creationId xmlns:p14="http://schemas.microsoft.com/office/powerpoint/2010/main" val="2146371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17">
          <a:extLst>
            <a:ext uri="{FF2B5EF4-FFF2-40B4-BE49-F238E27FC236}">
              <a16:creationId xmlns:a16="http://schemas.microsoft.com/office/drawing/2014/main" id="{0CFB078F-BAC5-4C91-72BD-7FAAE02C9693}"/>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7880FFF9-1005-FB7A-4590-8C8FC22E264B}"/>
              </a:ext>
            </a:extLst>
          </p:cNvPr>
          <p:cNvSpPr txBox="1">
            <a:spLocks noGrp="1"/>
          </p:cNvSpPr>
          <p:nvPr>
            <p:ph type="ctrTitle"/>
          </p:nvPr>
        </p:nvSpPr>
        <p:spPr>
          <a:xfrm>
            <a:off x="311700" y="1846800"/>
            <a:ext cx="8520600" cy="1449900"/>
          </a:xfrm>
          <a:prstGeom prst="rect">
            <a:avLst/>
          </a:prstGeom>
          <a:solidFill>
            <a:srgbClr val="B6D7A8"/>
          </a:solidFill>
        </p:spPr>
        <p:txBody>
          <a:bodyPr spcFirstLastPara="1" wrap="square" lIns="91425" tIns="91425" rIns="91425" bIns="91425" anchor="b" anchorCtr="0">
            <a:normAutofit/>
          </a:bodyPr>
          <a:lstStyle/>
          <a:p>
            <a:endParaRPr lang="es">
              <a:highlight>
                <a:srgbClr val="4BA173"/>
              </a:highlight>
              <a:latin typeface="Lexend Deca"/>
              <a:ea typeface="Lexend Deca"/>
              <a:cs typeface="Lexend Deca"/>
            </a:endParaRPr>
          </a:p>
        </p:txBody>
      </p:sp>
      <p:sp>
        <p:nvSpPr>
          <p:cNvPr id="119" name="Google Shape;119;p22">
            <a:extLst>
              <a:ext uri="{FF2B5EF4-FFF2-40B4-BE49-F238E27FC236}">
                <a16:creationId xmlns:a16="http://schemas.microsoft.com/office/drawing/2014/main" id="{7C878652-7FFC-4C43-F540-5CA74820C904}"/>
              </a:ext>
            </a:extLst>
          </p:cNvPr>
          <p:cNvSpPr txBox="1">
            <a:spLocks noGrp="1"/>
          </p:cNvSpPr>
          <p:nvPr>
            <p:ph type="ctrTitle"/>
          </p:nvPr>
        </p:nvSpPr>
        <p:spPr>
          <a:xfrm>
            <a:off x="560290" y="2037450"/>
            <a:ext cx="8023420" cy="1068600"/>
          </a:xfrm>
          <a:prstGeom prst="rect">
            <a:avLst/>
          </a:prstGeom>
        </p:spPr>
        <p:txBody>
          <a:bodyPr spcFirstLastPara="1" wrap="square" lIns="91425" tIns="91425" rIns="91425" bIns="91425" anchor="b" anchorCtr="0">
            <a:normAutofit/>
          </a:bodyPr>
          <a:lstStyle/>
          <a:p>
            <a:r>
              <a:rPr lang="es" b="1">
                <a:latin typeface="Lexend Deca"/>
                <a:ea typeface="Roboto"/>
                <a:cs typeface="Roboto"/>
              </a:rPr>
              <a:t>MST</a:t>
            </a:r>
            <a:endParaRPr lang="es-ES"/>
          </a:p>
        </p:txBody>
      </p:sp>
      <p:pic>
        <p:nvPicPr>
          <p:cNvPr id="2" name="Imagen 1" descr="Baljeet | perry">
            <a:extLst>
              <a:ext uri="{FF2B5EF4-FFF2-40B4-BE49-F238E27FC236}">
                <a16:creationId xmlns:a16="http://schemas.microsoft.com/office/drawing/2014/main" id="{F826E286-D660-E018-F28F-5672AAAC9AD8}"/>
              </a:ext>
            </a:extLst>
          </p:cNvPr>
          <p:cNvPicPr>
            <a:picLocks noChangeAspect="1"/>
          </p:cNvPicPr>
          <p:nvPr/>
        </p:nvPicPr>
        <p:blipFill>
          <a:blip r:embed="rId3"/>
          <a:stretch>
            <a:fillRect/>
          </a:stretch>
        </p:blipFill>
        <p:spPr>
          <a:xfrm>
            <a:off x="717176" y="2926697"/>
            <a:ext cx="1036545" cy="1828240"/>
          </a:xfrm>
          <a:prstGeom prst="rect">
            <a:avLst/>
          </a:prstGeom>
        </p:spPr>
      </p:pic>
    </p:spTree>
    <p:extLst>
      <p:ext uri="{BB962C8B-B14F-4D97-AF65-F5344CB8AC3E}">
        <p14:creationId xmlns:p14="http://schemas.microsoft.com/office/powerpoint/2010/main" val="3773323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8ACFA3A-54D0-BACF-0E32-5F5D51D8AF58}"/>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86E34954-684E-DD79-2350-4A1C07E4AA9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2023-2-I3-P3–Árboles de cobertura</a:t>
            </a:r>
            <a:endParaRPr lang="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22B38A6A-307F-91F3-2983-55C3EDBC7BCF}"/>
              </a:ext>
            </a:extLst>
          </p:cNvPr>
          <p:cNvSpPr txBox="1">
            <a:spLocks noGrp="1"/>
          </p:cNvSpPr>
          <p:nvPr>
            <p:ph type="body" idx="1"/>
          </p:nvPr>
        </p:nvSpPr>
        <p:spPr>
          <a:xfrm>
            <a:off x="311700" y="1024807"/>
            <a:ext cx="8520600" cy="3409597"/>
          </a:xfrm>
          <a:prstGeom prst="rect">
            <a:avLst/>
          </a:prstGeom>
        </p:spPr>
        <p:txBody>
          <a:bodyPr spcFirstLastPara="1" wrap="square" lIns="91425" tIns="91425" rIns="91425" bIns="91425" anchor="t" anchorCtr="0">
            <a:normAutofit/>
          </a:bodyPr>
          <a:lstStyle/>
          <a:p>
            <a:pPr marL="0" indent="0">
              <a:buNone/>
            </a:pPr>
            <a:r>
              <a:rPr lang="es">
                <a:latin typeface="Lexend Deca"/>
              </a:rPr>
              <a:t>(a) Considere un grafo no dirigido G y un árbol de cobertura de costo mínimo T para G</a:t>
            </a:r>
            <a:r>
              <a:rPr lang="es" b="1">
                <a:latin typeface="Lexend Deca"/>
              </a:rPr>
              <a:t>. </a:t>
            </a:r>
            <a:r>
              <a:rPr lang="es">
                <a:latin typeface="Lexend Deca"/>
              </a:rPr>
              <a:t>Suponga que se añade un conjunto de k nodos adicionales con ciertas aristas, resultando en un grafo conexo G' . Explique cómo obtener un MST para G' a partir de T e indique la complejidad de su propuesta. No necesita entregar pseudocódigo.</a:t>
            </a:r>
          </a:p>
          <a:p>
            <a:pPr marL="0" indent="0">
              <a:lnSpc>
                <a:spcPct val="114999"/>
              </a:lnSpc>
              <a:buNone/>
            </a:pPr>
            <a:endParaRPr lang="es">
              <a:latin typeface="Lexend Deca"/>
            </a:endParaRPr>
          </a:p>
          <a:p>
            <a:pPr marL="0" indent="0">
              <a:lnSpc>
                <a:spcPct val="114999"/>
              </a:lnSpc>
              <a:buNone/>
            </a:pPr>
            <a:endParaRPr lang="es">
              <a:latin typeface="Lexend Deca"/>
            </a:endParaRPr>
          </a:p>
          <a:p>
            <a:pPr marL="0" indent="0">
              <a:buNone/>
            </a:pPr>
            <a:endParaRPr lang="es">
              <a:latin typeface="Lexend Deca"/>
            </a:endParaRPr>
          </a:p>
        </p:txBody>
      </p:sp>
    </p:spTree>
    <p:extLst>
      <p:ext uri="{BB962C8B-B14F-4D97-AF65-F5344CB8AC3E}">
        <p14:creationId xmlns:p14="http://schemas.microsoft.com/office/powerpoint/2010/main" val="723256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E7AB9822-DB56-B0DD-2401-4466D96269E2}"/>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CA454B27-91F3-DABF-F159-D85337A18A7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8B1274A1-2B99-F246-05F8-4E917F243A3D}"/>
              </a:ext>
            </a:extLst>
          </p:cNvPr>
          <p:cNvSpPr txBox="1">
            <a:spLocks noGrp="1"/>
          </p:cNvSpPr>
          <p:nvPr>
            <p:ph type="body" idx="1"/>
          </p:nvPr>
        </p:nvSpPr>
        <p:spPr>
          <a:xfrm>
            <a:off x="311700" y="1024807"/>
            <a:ext cx="8520600" cy="3409597"/>
          </a:xfrm>
          <a:prstGeom prst="rect">
            <a:avLst/>
          </a:prstGeom>
        </p:spPr>
        <p:txBody>
          <a:bodyPr spcFirstLastPara="1" wrap="square" lIns="91425" tIns="91425" rIns="91425" bIns="91425" anchor="t" anchorCtr="0">
            <a:normAutofit fontScale="92500" lnSpcReduction="20000"/>
          </a:bodyPr>
          <a:lstStyle/>
          <a:p>
            <a:pPr marL="0" indent="0">
              <a:buNone/>
            </a:pPr>
            <a:r>
              <a:rPr lang="es">
                <a:latin typeface="Lexend Deca"/>
              </a:rPr>
              <a:t>(a) Considere un grafo no dirigido G y un árbol de cobertura de costo mínimo T para G. Suponga que se añade un conjunto de k nodos adicionales con ciertas aristas, resultando en un grafo conexo G' . Explique cómo obtener un MST para G' a partir de T e indique la complejidad de su propuesta. No necesita entregar pseudocódigo.</a:t>
            </a:r>
          </a:p>
          <a:p>
            <a:pPr marL="0" indent="0">
              <a:lnSpc>
                <a:spcPct val="114999"/>
              </a:lnSpc>
              <a:buNone/>
            </a:pPr>
            <a:endParaRPr lang="es">
              <a:latin typeface="Lexend Deca"/>
            </a:endParaRPr>
          </a:p>
          <a:p>
            <a:pPr marL="285750" indent="-285750">
              <a:lnSpc>
                <a:spcPct val="114999"/>
              </a:lnSpc>
            </a:pPr>
            <a:r>
              <a:rPr lang="es">
                <a:latin typeface="Lexend Deca"/>
              </a:rPr>
              <a:t>Sean E' y V' los conjuntos de aristas y nodos nuevos para agregar a G. Para decidir qué aristas de E' se deben incluir para extender el árbol T, podemos usar el algoritmo de Prim, escogiendo la arista de menor costo que conecta con un nodo no conectado previamente a T. En definitiva, es continuar el proceso normal del algoritmo de Prim. La complejidad de este algoritmo es entonces O(E' log(V')) si consideramos que la cardinalidad de los conjuntos mencionados es arbitraria.</a:t>
            </a:r>
          </a:p>
          <a:p>
            <a:pPr marL="0" indent="0">
              <a:buNone/>
            </a:pPr>
            <a:endParaRPr lang="es">
              <a:latin typeface="Lexend Deca"/>
            </a:endParaRPr>
          </a:p>
        </p:txBody>
      </p:sp>
    </p:spTree>
    <p:extLst>
      <p:ext uri="{BB962C8B-B14F-4D97-AF65-F5344CB8AC3E}">
        <p14:creationId xmlns:p14="http://schemas.microsoft.com/office/powerpoint/2010/main" val="4268412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DE47637A-3777-D624-AFA6-DF7082C0B1B3}"/>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89675899-36A6-3320-49B7-10C327881D8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2023-2-I3-P3–Árboles de cobertura</a:t>
            </a:r>
            <a:endParaRPr lang="es-ES" sz="2400">
              <a:latin typeface="Lexend Deca"/>
              <a:sym typeface="Lexend Deca"/>
            </a:endParaRPr>
          </a:p>
          <a:p>
            <a:endParaRPr lang="es-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51656B49-1847-BD6E-4BD3-E891CE100B3E}"/>
              </a:ext>
            </a:extLst>
          </p:cNvPr>
          <p:cNvSpPr txBox="1">
            <a:spLocks noGrp="1"/>
          </p:cNvSpPr>
          <p:nvPr>
            <p:ph type="body" idx="1"/>
          </p:nvPr>
        </p:nvSpPr>
        <p:spPr>
          <a:xfrm>
            <a:off x="311700" y="1024807"/>
            <a:ext cx="8520600" cy="3409597"/>
          </a:xfrm>
          <a:prstGeom prst="rect">
            <a:avLst/>
          </a:prstGeom>
        </p:spPr>
        <p:txBody>
          <a:bodyPr spcFirstLastPara="1" wrap="square" lIns="91425" tIns="91425" rIns="91425" bIns="91425" anchor="t" anchorCtr="0">
            <a:normAutofit/>
          </a:bodyPr>
          <a:lstStyle/>
          <a:p>
            <a:pPr marL="0" indent="0">
              <a:buNone/>
            </a:pPr>
            <a:r>
              <a:rPr lang="es" sz="1600">
                <a:latin typeface="Lexend Deca"/>
              </a:rPr>
              <a:t>(b) Se propone el siguiente algoritmo con la intención de obtener un MST de un grafo G. Observe que la línea 2 toma aristas de E en orden arbitrario.</a:t>
            </a:r>
          </a:p>
          <a:p>
            <a:pPr marL="0" indent="0">
              <a:lnSpc>
                <a:spcPct val="114999"/>
              </a:lnSpc>
              <a:buNone/>
            </a:pPr>
            <a:r>
              <a:rPr lang="es" sz="1600">
                <a:latin typeface="Lexend Deca"/>
              </a:rPr>
              <a:t>(i) Describa qué estructuras de datos utilizar para implementar este algoritmo de forma eficiente. Indique la complejidad de </a:t>
            </a:r>
            <a:r>
              <a:rPr lang="es" sz="1600" err="1">
                <a:latin typeface="Lexend Deca"/>
              </a:rPr>
              <a:t>CasiKruskal</a:t>
            </a:r>
            <a:r>
              <a:rPr lang="es" sz="1600">
                <a:latin typeface="Lexend Deca"/>
              </a:rPr>
              <a:t> al usar dichas estructuras. </a:t>
            </a:r>
          </a:p>
          <a:p>
            <a:pPr marL="0" indent="0">
              <a:buNone/>
            </a:pPr>
            <a:endParaRPr lang="es">
              <a:latin typeface="Lexend Deca"/>
            </a:endParaRPr>
          </a:p>
        </p:txBody>
      </p:sp>
      <p:pic>
        <p:nvPicPr>
          <p:cNvPr id="3" name="Imagen 2" descr="Texto, Carta&#10;&#10;El contenido generado por IA puede ser incorrecto.">
            <a:extLst>
              <a:ext uri="{FF2B5EF4-FFF2-40B4-BE49-F238E27FC236}">
                <a16:creationId xmlns:a16="http://schemas.microsoft.com/office/drawing/2014/main" id="{4485D34F-2924-3B1B-C0A0-8B96258027AF}"/>
              </a:ext>
            </a:extLst>
          </p:cNvPr>
          <p:cNvPicPr>
            <a:picLocks noChangeAspect="1"/>
          </p:cNvPicPr>
          <p:nvPr/>
        </p:nvPicPr>
        <p:blipFill>
          <a:blip r:embed="rId3"/>
          <a:stretch>
            <a:fillRect/>
          </a:stretch>
        </p:blipFill>
        <p:spPr>
          <a:xfrm>
            <a:off x="1680483" y="2515332"/>
            <a:ext cx="5776233" cy="2255962"/>
          </a:xfrm>
          <a:prstGeom prst="rect">
            <a:avLst/>
          </a:prstGeom>
        </p:spPr>
      </p:pic>
    </p:spTree>
    <p:extLst>
      <p:ext uri="{BB962C8B-B14F-4D97-AF65-F5344CB8AC3E}">
        <p14:creationId xmlns:p14="http://schemas.microsoft.com/office/powerpoint/2010/main" val="2292190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1843050C-9E75-95B9-8364-4677EBAD70D1}"/>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54790ED8-F4E4-766A-7609-1B1EA1DFB0A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ES" sz="2400">
              <a:latin typeface="Lexend Deca"/>
              <a:sym typeface="Lexend Deca"/>
            </a:endParaRPr>
          </a:p>
          <a:p>
            <a:endParaRPr lang="es-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5F65D6EF-4700-2D80-2CC6-C955F8C0A1CB}"/>
              </a:ext>
            </a:extLst>
          </p:cNvPr>
          <p:cNvSpPr txBox="1">
            <a:spLocks noGrp="1"/>
          </p:cNvSpPr>
          <p:nvPr>
            <p:ph type="body" idx="1"/>
          </p:nvPr>
        </p:nvSpPr>
        <p:spPr>
          <a:xfrm>
            <a:off x="311700" y="1024807"/>
            <a:ext cx="8520600" cy="763008"/>
          </a:xfrm>
          <a:prstGeom prst="rect">
            <a:avLst/>
          </a:prstGeom>
        </p:spPr>
        <p:txBody>
          <a:bodyPr spcFirstLastPara="1" wrap="square" lIns="91425" tIns="91425" rIns="91425" bIns="91425" anchor="t" anchorCtr="0">
            <a:normAutofit/>
          </a:bodyPr>
          <a:lstStyle/>
          <a:p>
            <a:pPr marL="0" indent="0">
              <a:buNone/>
            </a:pPr>
            <a:r>
              <a:rPr lang="es" sz="1600">
                <a:latin typeface="Lexend Deca"/>
              </a:rPr>
              <a:t>(i) Describa qué estructuras de datos utilizar para implementar este algoritmo de forma eficiente. Indique la complejidad de </a:t>
            </a:r>
            <a:r>
              <a:rPr lang="es" sz="1600" err="1">
                <a:latin typeface="Lexend Deca"/>
              </a:rPr>
              <a:t>CasiKruskal</a:t>
            </a:r>
            <a:r>
              <a:rPr lang="es" sz="1600">
                <a:latin typeface="Lexend Deca"/>
              </a:rPr>
              <a:t> al usar dichas estructuras.  </a:t>
            </a:r>
          </a:p>
          <a:p>
            <a:pPr marL="0" indent="0">
              <a:buNone/>
            </a:pPr>
            <a:endParaRPr lang="es">
              <a:latin typeface="Lexend Deca"/>
            </a:endParaRPr>
          </a:p>
        </p:txBody>
      </p:sp>
      <p:pic>
        <p:nvPicPr>
          <p:cNvPr id="3" name="Imagen 2" descr="Texto, Carta&#10;&#10;El contenido generado por IA puede ser incorrecto.">
            <a:extLst>
              <a:ext uri="{FF2B5EF4-FFF2-40B4-BE49-F238E27FC236}">
                <a16:creationId xmlns:a16="http://schemas.microsoft.com/office/drawing/2014/main" id="{B36809F5-3C9B-7689-6790-D899399CBE5C}"/>
              </a:ext>
            </a:extLst>
          </p:cNvPr>
          <p:cNvPicPr>
            <a:picLocks noChangeAspect="1"/>
          </p:cNvPicPr>
          <p:nvPr/>
        </p:nvPicPr>
        <p:blipFill>
          <a:blip r:embed="rId3"/>
          <a:stretch>
            <a:fillRect/>
          </a:stretch>
        </p:blipFill>
        <p:spPr>
          <a:xfrm>
            <a:off x="312965" y="2331636"/>
            <a:ext cx="4082144" cy="1555195"/>
          </a:xfrm>
          <a:prstGeom prst="rect">
            <a:avLst/>
          </a:prstGeom>
        </p:spPr>
      </p:pic>
      <p:sp>
        <p:nvSpPr>
          <p:cNvPr id="4" name="Google Shape;126;p23">
            <a:extLst>
              <a:ext uri="{FF2B5EF4-FFF2-40B4-BE49-F238E27FC236}">
                <a16:creationId xmlns:a16="http://schemas.microsoft.com/office/drawing/2014/main" id="{7BF7D13D-6C98-FCAD-2A73-91CEAF702420}"/>
              </a:ext>
            </a:extLst>
          </p:cNvPr>
          <p:cNvSpPr txBox="1">
            <a:spLocks/>
          </p:cNvSpPr>
          <p:nvPr/>
        </p:nvSpPr>
        <p:spPr>
          <a:xfrm>
            <a:off x="4750350" y="1871171"/>
            <a:ext cx="4077868" cy="308982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r>
              <a:rPr lang="es" sz="1600">
                <a:latin typeface="Lexend Deca"/>
              </a:rPr>
              <a:t>La línea 3 corresponde a la operación más costosa de este algoritmo. Para determinar eficientemente si agregar una arista forma o no un ciclo, podemos usar la estructura de conjunto disjunto para almacenar los conjuntos de nodos que están conectados, tal como en Kruskal. </a:t>
            </a:r>
            <a:endParaRPr lang="es-ES"/>
          </a:p>
          <a:p>
            <a:pPr marL="0" indent="0">
              <a:buFont typeface="Arial"/>
              <a:buNone/>
            </a:pPr>
            <a:endParaRPr lang="es">
              <a:latin typeface="Lexend Deca"/>
            </a:endParaRPr>
          </a:p>
        </p:txBody>
      </p:sp>
    </p:spTree>
    <p:extLst>
      <p:ext uri="{BB962C8B-B14F-4D97-AF65-F5344CB8AC3E}">
        <p14:creationId xmlns:p14="http://schemas.microsoft.com/office/powerpoint/2010/main" val="668202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a:extLst>
            <a:ext uri="{FF2B5EF4-FFF2-40B4-BE49-F238E27FC236}">
              <a16:creationId xmlns:a16="http://schemas.microsoft.com/office/drawing/2014/main" id="{355D7C30-60BD-198B-F1A1-3B61BEF89F06}"/>
            </a:ext>
          </a:extLst>
        </p:cNvPr>
        <p:cNvGrpSpPr/>
        <p:nvPr/>
      </p:nvGrpSpPr>
      <p:grpSpPr>
        <a:xfrm>
          <a:off x="0" y="0"/>
          <a:ext cx="0" cy="0"/>
          <a:chOff x="0" y="0"/>
          <a:chExt cx="0" cy="0"/>
        </a:xfrm>
      </p:grpSpPr>
      <p:sp>
        <p:nvSpPr>
          <p:cNvPr id="5" name="Google Shape;71;p15">
            <a:extLst>
              <a:ext uri="{FF2B5EF4-FFF2-40B4-BE49-F238E27FC236}">
                <a16:creationId xmlns:a16="http://schemas.microsoft.com/office/drawing/2014/main" id="{09C4920F-1701-4117-FC97-17F89D5876C6}"/>
              </a:ext>
            </a:extLst>
          </p:cNvPr>
          <p:cNvSpPr txBox="1">
            <a:spLocks noGrp="1"/>
          </p:cNvSpPr>
          <p:nvPr>
            <p:ph type="body" idx="1"/>
          </p:nvPr>
        </p:nvSpPr>
        <p:spPr>
          <a:xfrm>
            <a:off x="220470" y="316297"/>
            <a:ext cx="8694534" cy="3560073"/>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s">
                <a:latin typeface="Lexend Deca"/>
              </a:rPr>
              <a:t>b) Un segundo SI propone que cuando el </a:t>
            </a:r>
            <a:r>
              <a:rPr lang="es" err="1">
                <a:latin typeface="Lexend Deca"/>
              </a:rPr>
              <a:t>subarreglo</a:t>
            </a:r>
            <a:r>
              <a:rPr lang="es">
                <a:latin typeface="Lexend Deca"/>
              </a:rPr>
              <a:t> a ordenar sea de tamaño 20 o menos se utilice </a:t>
            </a:r>
            <a:r>
              <a:rPr lang="es" err="1">
                <a:latin typeface="Lexend Deca"/>
              </a:rPr>
              <a:t>InsertionSort</a:t>
            </a:r>
            <a:r>
              <a:rPr lang="es">
                <a:latin typeface="Lexend Deca"/>
              </a:rPr>
              <a:t>, ya que si está ordenado, este es su mejor caso. Indique en qué líneas o zona debe hacerse la modificación en la versión de Quicksort vista en clases y especifique el fragmento de pseudocódigo nuevo para incorporar el cambio propuesto</a:t>
            </a:r>
          </a:p>
        </p:txBody>
      </p:sp>
      <p:sp>
        <p:nvSpPr>
          <p:cNvPr id="7" name="CuadroTexto 6">
            <a:extLst>
              <a:ext uri="{FF2B5EF4-FFF2-40B4-BE49-F238E27FC236}">
                <a16:creationId xmlns:a16="http://schemas.microsoft.com/office/drawing/2014/main" id="{6F276FA8-CD62-324B-53FD-7FCE20E28355}"/>
              </a:ext>
            </a:extLst>
          </p:cNvPr>
          <p:cNvSpPr txBox="1"/>
          <p:nvPr/>
        </p:nvSpPr>
        <p:spPr>
          <a:xfrm>
            <a:off x="301300" y="2466658"/>
            <a:ext cx="854286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800" b="1">
                <a:latin typeface="Lexend Deca"/>
              </a:rPr>
              <a:t>Solución: </a:t>
            </a:r>
            <a:r>
              <a:rPr lang="es-ES" sz="1800">
                <a:latin typeface="Lexend Deca"/>
              </a:rPr>
              <a:t>Se modifica el caso base de Quicksort para que en lugar de revisar el caso base con f ≤ i, se verifique si (f −i) &gt; 20. En tal caso, se ejecuta Quicksort de forma usual. En caso contrario, se hace un llamado a </a:t>
            </a:r>
            <a:r>
              <a:rPr lang="es-ES" sz="1800" err="1">
                <a:latin typeface="Lexend Deca"/>
              </a:rPr>
              <a:t>InsertionSort</a:t>
            </a:r>
            <a:r>
              <a:rPr lang="es-ES" sz="1800">
                <a:latin typeface="Lexend Deca"/>
              </a:rPr>
              <a:t>(A, i, f)</a:t>
            </a:r>
          </a:p>
        </p:txBody>
      </p:sp>
    </p:spTree>
    <p:extLst>
      <p:ext uri="{BB962C8B-B14F-4D97-AF65-F5344CB8AC3E}">
        <p14:creationId xmlns:p14="http://schemas.microsoft.com/office/powerpoint/2010/main" val="256294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9423A75-17AE-30C2-937A-107ADE478ECD}"/>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7CF5B4EB-2775-7783-19D6-F3C1CACA481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2023-2-I3-P3–Árboles de cobertura</a:t>
            </a:r>
            <a:endParaRPr lang="es-ES" sz="2400">
              <a:latin typeface="Lexend Deca"/>
              <a:sym typeface="Lexend Deca"/>
            </a:endParaRPr>
          </a:p>
          <a:p>
            <a:endParaRPr lang="es-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F3B49131-BE5D-1DDD-35A5-8E08514277F5}"/>
              </a:ext>
            </a:extLst>
          </p:cNvPr>
          <p:cNvSpPr txBox="1">
            <a:spLocks noGrp="1"/>
          </p:cNvSpPr>
          <p:nvPr>
            <p:ph type="body" idx="1"/>
          </p:nvPr>
        </p:nvSpPr>
        <p:spPr>
          <a:xfrm>
            <a:off x="311700" y="1024807"/>
            <a:ext cx="8520600" cy="3409597"/>
          </a:xfrm>
          <a:prstGeom prst="rect">
            <a:avLst/>
          </a:prstGeom>
        </p:spPr>
        <p:txBody>
          <a:bodyPr spcFirstLastPara="1" wrap="square" lIns="91425" tIns="91425" rIns="91425" bIns="91425" anchor="t" anchorCtr="0">
            <a:normAutofit/>
          </a:bodyPr>
          <a:lstStyle/>
          <a:p>
            <a:pPr marL="0" indent="0">
              <a:buNone/>
            </a:pPr>
            <a:endParaRPr lang="es" sz="1600">
              <a:latin typeface="Lexend Deca"/>
            </a:endParaRPr>
          </a:p>
          <a:p>
            <a:pPr marL="0" indent="0">
              <a:lnSpc>
                <a:spcPct val="114999"/>
              </a:lnSpc>
              <a:buNone/>
            </a:pPr>
            <a:r>
              <a:rPr lang="es" sz="1600">
                <a:latin typeface="Lexend Deca"/>
              </a:rPr>
              <a:t>(</a:t>
            </a:r>
            <a:r>
              <a:rPr lang="es" sz="1600" err="1">
                <a:latin typeface="Lexend Deca"/>
              </a:rPr>
              <a:t>ii</a:t>
            </a:r>
            <a:r>
              <a:rPr lang="es" sz="1600">
                <a:latin typeface="Lexend Deca"/>
              </a:rPr>
              <a:t>) Demuestre que </a:t>
            </a:r>
            <a:r>
              <a:rPr lang="es" sz="1600" err="1">
                <a:latin typeface="Lexend Deca"/>
              </a:rPr>
              <a:t>CasiKruskal</a:t>
            </a:r>
            <a:r>
              <a:rPr lang="es" sz="1600">
                <a:latin typeface="Lexend Deca"/>
              </a:rPr>
              <a:t> no retorna un MST para todo grafo G.</a:t>
            </a:r>
          </a:p>
          <a:p>
            <a:pPr marL="0" indent="0">
              <a:buNone/>
            </a:pPr>
            <a:endParaRPr lang="es">
              <a:latin typeface="Lexend Deca"/>
            </a:endParaRPr>
          </a:p>
        </p:txBody>
      </p:sp>
      <p:pic>
        <p:nvPicPr>
          <p:cNvPr id="3" name="Imagen 2" descr="Texto, Carta&#10;&#10;El contenido generado por IA puede ser incorrecto.">
            <a:extLst>
              <a:ext uri="{FF2B5EF4-FFF2-40B4-BE49-F238E27FC236}">
                <a16:creationId xmlns:a16="http://schemas.microsoft.com/office/drawing/2014/main" id="{1E4AA4C4-7BF3-6C76-75ED-49C796AE6E98}"/>
              </a:ext>
            </a:extLst>
          </p:cNvPr>
          <p:cNvPicPr>
            <a:picLocks noChangeAspect="1"/>
          </p:cNvPicPr>
          <p:nvPr/>
        </p:nvPicPr>
        <p:blipFill>
          <a:blip r:embed="rId3"/>
          <a:stretch>
            <a:fillRect/>
          </a:stretch>
        </p:blipFill>
        <p:spPr>
          <a:xfrm>
            <a:off x="1680483" y="2181957"/>
            <a:ext cx="5776233" cy="2255962"/>
          </a:xfrm>
          <a:prstGeom prst="rect">
            <a:avLst/>
          </a:prstGeom>
        </p:spPr>
      </p:pic>
    </p:spTree>
    <p:extLst>
      <p:ext uri="{BB962C8B-B14F-4D97-AF65-F5344CB8AC3E}">
        <p14:creationId xmlns:p14="http://schemas.microsoft.com/office/powerpoint/2010/main" val="3996786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0760E88-711E-C74F-6A5B-056E81E9B258}"/>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F92EAB40-8F71-6AD8-D15B-5A5170C2507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ES" sz="2400">
              <a:latin typeface="Lexend Deca"/>
              <a:sym typeface="Lexend Deca"/>
            </a:endParaRPr>
          </a:p>
          <a:p>
            <a:endParaRPr lang="es-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967803A9-A09D-9310-2344-3CDF0830FCA6}"/>
              </a:ext>
            </a:extLst>
          </p:cNvPr>
          <p:cNvSpPr txBox="1">
            <a:spLocks noGrp="1"/>
          </p:cNvSpPr>
          <p:nvPr>
            <p:ph type="body" idx="1"/>
          </p:nvPr>
        </p:nvSpPr>
        <p:spPr>
          <a:xfrm>
            <a:off x="311700" y="1024807"/>
            <a:ext cx="8520600" cy="3409597"/>
          </a:xfrm>
          <a:prstGeom prst="rect">
            <a:avLst/>
          </a:prstGeom>
        </p:spPr>
        <p:txBody>
          <a:bodyPr spcFirstLastPara="1" wrap="square" lIns="91425" tIns="91425" rIns="91425" bIns="91425" anchor="t" anchorCtr="0">
            <a:normAutofit/>
          </a:bodyPr>
          <a:lstStyle/>
          <a:p>
            <a:pPr marL="0" indent="0">
              <a:buNone/>
            </a:pPr>
            <a:endParaRPr lang="es" sz="1600">
              <a:latin typeface="Lexend Deca"/>
            </a:endParaRPr>
          </a:p>
          <a:p>
            <a:pPr marL="0" indent="0">
              <a:lnSpc>
                <a:spcPct val="114999"/>
              </a:lnSpc>
              <a:buNone/>
            </a:pPr>
            <a:r>
              <a:rPr lang="es" sz="1600">
                <a:latin typeface="Lexend Deca"/>
              </a:rPr>
              <a:t>(</a:t>
            </a:r>
            <a:r>
              <a:rPr lang="es" sz="1600" err="1">
                <a:latin typeface="Lexend Deca"/>
              </a:rPr>
              <a:t>ii</a:t>
            </a:r>
            <a:r>
              <a:rPr lang="es" sz="1600">
                <a:latin typeface="Lexend Deca"/>
              </a:rPr>
              <a:t>) Demuestre que </a:t>
            </a:r>
            <a:r>
              <a:rPr lang="es" sz="1600" err="1">
                <a:latin typeface="Lexend Deca"/>
              </a:rPr>
              <a:t>CasiKruskal</a:t>
            </a:r>
            <a:r>
              <a:rPr lang="es" sz="1600">
                <a:latin typeface="Lexend Deca"/>
              </a:rPr>
              <a:t> no retorna un MST para todo grafo G.</a:t>
            </a:r>
          </a:p>
          <a:p>
            <a:pPr marL="0" indent="0">
              <a:buNone/>
            </a:pPr>
            <a:endParaRPr lang="es">
              <a:latin typeface="Lexend Deca"/>
            </a:endParaRPr>
          </a:p>
        </p:txBody>
      </p:sp>
      <p:pic>
        <p:nvPicPr>
          <p:cNvPr id="4" name="Imagen 3" descr="Diagrama&#10;&#10;El contenido generado por IA puede ser incorrecto.">
            <a:extLst>
              <a:ext uri="{FF2B5EF4-FFF2-40B4-BE49-F238E27FC236}">
                <a16:creationId xmlns:a16="http://schemas.microsoft.com/office/drawing/2014/main" id="{7DBC520A-11F9-7434-D5C0-2ABAACC72473}"/>
              </a:ext>
            </a:extLst>
          </p:cNvPr>
          <p:cNvPicPr>
            <a:picLocks noChangeAspect="1"/>
          </p:cNvPicPr>
          <p:nvPr/>
        </p:nvPicPr>
        <p:blipFill>
          <a:blip r:embed="rId3"/>
          <a:srcRect r="-201" b="72980"/>
          <a:stretch>
            <a:fillRect/>
          </a:stretch>
        </p:blipFill>
        <p:spPr>
          <a:xfrm>
            <a:off x="390667" y="2251181"/>
            <a:ext cx="8354285" cy="1709136"/>
          </a:xfrm>
          <a:prstGeom prst="rect">
            <a:avLst/>
          </a:prstGeom>
        </p:spPr>
      </p:pic>
    </p:spTree>
    <p:extLst>
      <p:ext uri="{BB962C8B-B14F-4D97-AF65-F5344CB8AC3E}">
        <p14:creationId xmlns:p14="http://schemas.microsoft.com/office/powerpoint/2010/main" val="1593733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A8914C10-422E-53BB-53B2-73071CF7933D}"/>
            </a:ext>
          </a:extLst>
        </p:cNvPr>
        <p:cNvGrpSpPr/>
        <p:nvPr/>
      </p:nvGrpSpPr>
      <p:grpSpPr>
        <a:xfrm>
          <a:off x="0" y="0"/>
          <a:ext cx="0" cy="0"/>
          <a:chOff x="0" y="0"/>
          <a:chExt cx="0" cy="0"/>
        </a:xfrm>
      </p:grpSpPr>
      <p:sp>
        <p:nvSpPr>
          <p:cNvPr id="11" name="Google Shape;126;p23">
            <a:extLst>
              <a:ext uri="{FF2B5EF4-FFF2-40B4-BE49-F238E27FC236}">
                <a16:creationId xmlns:a16="http://schemas.microsoft.com/office/drawing/2014/main" id="{96EBA535-745F-AC93-A51B-CBB0BA952C0F}"/>
              </a:ext>
            </a:extLst>
          </p:cNvPr>
          <p:cNvSpPr txBox="1">
            <a:spLocks noGrp="1"/>
          </p:cNvSpPr>
          <p:nvPr>
            <p:ph type="body" idx="1"/>
          </p:nvPr>
        </p:nvSpPr>
        <p:spPr>
          <a:xfrm>
            <a:off x="311700" y="1033212"/>
            <a:ext cx="8520600" cy="812633"/>
          </a:xfrm>
          <a:prstGeom prst="rect">
            <a:avLst/>
          </a:prstGeom>
        </p:spPr>
        <p:txBody>
          <a:bodyPr spcFirstLastPara="1" wrap="square" lIns="91425" tIns="91425" rIns="91425" bIns="91425" anchor="t" anchorCtr="0">
            <a:normAutofit/>
          </a:bodyPr>
          <a:lstStyle/>
          <a:p>
            <a:pPr marL="0" indent="0">
              <a:buNone/>
            </a:pPr>
            <a:r>
              <a:rPr lang="es" sz="1600">
                <a:latin typeface="Lexend Deca"/>
              </a:rPr>
              <a:t>Si el orden de iteración de aristas en la linea 2 del algoritmo es {a, b}, {b, c}, {a, c} el árbol obtenido por CasiKruskal es</a:t>
            </a:r>
          </a:p>
          <a:p>
            <a:pPr marL="0" indent="0">
              <a:buNone/>
            </a:pPr>
            <a:endParaRPr lang="es">
              <a:latin typeface="Lexend Deca"/>
            </a:endParaRPr>
          </a:p>
        </p:txBody>
      </p:sp>
      <p:sp>
        <p:nvSpPr>
          <p:cNvPr id="125" name="Google Shape;125;p23">
            <a:extLst>
              <a:ext uri="{FF2B5EF4-FFF2-40B4-BE49-F238E27FC236}">
                <a16:creationId xmlns:a16="http://schemas.microsoft.com/office/drawing/2014/main" id="{E7045359-3436-2A82-13E8-E0BD32EB9BA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ES" sz="2400">
              <a:latin typeface="Lexend Deca"/>
              <a:sym typeface="Lexend Deca"/>
            </a:endParaRPr>
          </a:p>
          <a:p>
            <a:endParaRPr lang="es-ES" sz="2400" b="1">
              <a:latin typeface="Lexend Deca"/>
            </a:endParaRPr>
          </a:p>
          <a:p>
            <a:endParaRPr lang="es" b="1">
              <a:latin typeface="Lexend Deca"/>
              <a:ea typeface="Lexend Deca"/>
              <a:cs typeface="Lexend Deca"/>
            </a:endParaRPr>
          </a:p>
        </p:txBody>
      </p:sp>
      <p:pic>
        <p:nvPicPr>
          <p:cNvPr id="2" name="Imagen 1" descr="Diagrama&#10;&#10;El contenido generado por IA puede ser incorrecto.">
            <a:extLst>
              <a:ext uri="{FF2B5EF4-FFF2-40B4-BE49-F238E27FC236}">
                <a16:creationId xmlns:a16="http://schemas.microsoft.com/office/drawing/2014/main" id="{EDB7D1EE-C86F-6050-A2E9-FC4325B1F536}"/>
              </a:ext>
            </a:extLst>
          </p:cNvPr>
          <p:cNvPicPr>
            <a:picLocks noChangeAspect="1"/>
          </p:cNvPicPr>
          <p:nvPr/>
        </p:nvPicPr>
        <p:blipFill>
          <a:blip r:embed="rId3"/>
          <a:srcRect l="37764" t="32868" r="37009" b="35856"/>
          <a:stretch>
            <a:fillRect/>
          </a:stretch>
        </p:blipFill>
        <p:spPr>
          <a:xfrm>
            <a:off x="3708519" y="1769728"/>
            <a:ext cx="1260428" cy="1184747"/>
          </a:xfrm>
          <a:prstGeom prst="rect">
            <a:avLst/>
          </a:prstGeom>
        </p:spPr>
      </p:pic>
      <p:sp>
        <p:nvSpPr>
          <p:cNvPr id="8" name="Google Shape;126;p23">
            <a:extLst>
              <a:ext uri="{FF2B5EF4-FFF2-40B4-BE49-F238E27FC236}">
                <a16:creationId xmlns:a16="http://schemas.microsoft.com/office/drawing/2014/main" id="{6A5D6167-A2F8-0236-C042-70897F2C6357}"/>
              </a:ext>
            </a:extLst>
          </p:cNvPr>
          <p:cNvSpPr txBox="1">
            <a:spLocks/>
          </p:cNvSpPr>
          <p:nvPr/>
        </p:nvSpPr>
        <p:spPr>
          <a:xfrm>
            <a:off x="312821" y="2958943"/>
            <a:ext cx="8520600" cy="8126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None/>
            </a:pPr>
            <a:r>
              <a:rPr lang="es" sz="1600">
                <a:latin typeface="Lexend Deca"/>
              </a:rPr>
              <a:t>Pero sabemos que el único árbol de cobertura de costo minimo para G es</a:t>
            </a:r>
          </a:p>
          <a:p>
            <a:pPr marL="0" indent="0">
              <a:buFont typeface="Arial"/>
              <a:buNone/>
            </a:pPr>
            <a:endParaRPr lang="es">
              <a:latin typeface="Lexend Deca"/>
            </a:endParaRPr>
          </a:p>
        </p:txBody>
      </p:sp>
      <p:pic>
        <p:nvPicPr>
          <p:cNvPr id="10" name="Imagen 9" descr="Diagrama&#10;&#10;El contenido generado por IA puede ser incorrecto.">
            <a:extLst>
              <a:ext uri="{FF2B5EF4-FFF2-40B4-BE49-F238E27FC236}">
                <a16:creationId xmlns:a16="http://schemas.microsoft.com/office/drawing/2014/main" id="{CC69FC04-7F31-37D2-5D78-B02CF9064901}"/>
              </a:ext>
            </a:extLst>
          </p:cNvPr>
          <p:cNvPicPr>
            <a:picLocks noChangeAspect="1"/>
          </p:cNvPicPr>
          <p:nvPr/>
        </p:nvPicPr>
        <p:blipFill>
          <a:blip r:embed="rId4"/>
          <a:srcRect l="38564" t="68133" r="40646" b="3975"/>
          <a:stretch>
            <a:fillRect/>
          </a:stretch>
        </p:blipFill>
        <p:spPr>
          <a:xfrm>
            <a:off x="3813643" y="3694360"/>
            <a:ext cx="1045703" cy="1118658"/>
          </a:xfrm>
          <a:prstGeom prst="rect">
            <a:avLst/>
          </a:prstGeom>
        </p:spPr>
      </p:pic>
    </p:spTree>
    <p:extLst>
      <p:ext uri="{BB962C8B-B14F-4D97-AF65-F5344CB8AC3E}">
        <p14:creationId xmlns:p14="http://schemas.microsoft.com/office/powerpoint/2010/main" val="2898050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17">
          <a:extLst>
            <a:ext uri="{FF2B5EF4-FFF2-40B4-BE49-F238E27FC236}">
              <a16:creationId xmlns:a16="http://schemas.microsoft.com/office/drawing/2014/main" id="{59E278BD-B13F-1B26-9129-E747DC040FDF}"/>
            </a:ext>
          </a:extLst>
        </p:cNvPr>
        <p:cNvGrpSpPr/>
        <p:nvPr/>
      </p:nvGrpSpPr>
      <p:grpSpPr>
        <a:xfrm>
          <a:off x="0" y="0"/>
          <a:ext cx="0" cy="0"/>
          <a:chOff x="0" y="0"/>
          <a:chExt cx="0" cy="0"/>
        </a:xfrm>
      </p:grpSpPr>
      <p:sp>
        <p:nvSpPr>
          <p:cNvPr id="118" name="Google Shape;118;p22">
            <a:extLst>
              <a:ext uri="{FF2B5EF4-FFF2-40B4-BE49-F238E27FC236}">
                <a16:creationId xmlns:a16="http://schemas.microsoft.com/office/drawing/2014/main" id="{D59378F0-D308-8F58-3CAF-AE8FC7FCB191}"/>
              </a:ext>
            </a:extLst>
          </p:cNvPr>
          <p:cNvSpPr txBox="1">
            <a:spLocks noGrp="1"/>
          </p:cNvSpPr>
          <p:nvPr>
            <p:ph type="ctrTitle"/>
          </p:nvPr>
        </p:nvSpPr>
        <p:spPr>
          <a:xfrm>
            <a:off x="311700" y="1846800"/>
            <a:ext cx="8520600" cy="1449900"/>
          </a:xfrm>
          <a:prstGeom prst="rect">
            <a:avLst/>
          </a:prstGeom>
          <a:solidFill>
            <a:srgbClr val="B6D7A8"/>
          </a:solidFill>
        </p:spPr>
        <p:txBody>
          <a:bodyPr spcFirstLastPara="1" wrap="square" lIns="91425" tIns="91425" rIns="91425" bIns="91425" anchor="b" anchorCtr="0">
            <a:normAutofit/>
          </a:bodyPr>
          <a:lstStyle/>
          <a:p>
            <a:endParaRPr lang="es">
              <a:highlight>
                <a:srgbClr val="4BA173"/>
              </a:highlight>
              <a:latin typeface="Lexend Deca"/>
              <a:ea typeface="Lexend Deca"/>
              <a:cs typeface="Lexend Deca"/>
            </a:endParaRPr>
          </a:p>
        </p:txBody>
      </p:sp>
      <p:sp>
        <p:nvSpPr>
          <p:cNvPr id="119" name="Google Shape;119;p22">
            <a:extLst>
              <a:ext uri="{FF2B5EF4-FFF2-40B4-BE49-F238E27FC236}">
                <a16:creationId xmlns:a16="http://schemas.microsoft.com/office/drawing/2014/main" id="{F0B78718-2D8F-E594-78C9-4D2C53754EE3}"/>
              </a:ext>
            </a:extLst>
          </p:cNvPr>
          <p:cNvSpPr txBox="1">
            <a:spLocks noGrp="1"/>
          </p:cNvSpPr>
          <p:nvPr>
            <p:ph type="ctrTitle"/>
          </p:nvPr>
        </p:nvSpPr>
        <p:spPr>
          <a:xfrm>
            <a:off x="560290" y="2037450"/>
            <a:ext cx="8023420" cy="1068600"/>
          </a:xfrm>
          <a:prstGeom prst="rect">
            <a:avLst/>
          </a:prstGeom>
        </p:spPr>
        <p:txBody>
          <a:bodyPr spcFirstLastPara="1" wrap="square" lIns="91425" tIns="91425" rIns="91425" bIns="91425" anchor="b" anchorCtr="0">
            <a:normAutofit/>
          </a:bodyPr>
          <a:lstStyle/>
          <a:p>
            <a:r>
              <a:rPr lang="es" b="1" err="1">
                <a:latin typeface="Lexend Deca"/>
                <a:ea typeface="Roboto"/>
                <a:cs typeface="Roboto"/>
              </a:rPr>
              <a:t>Kosaraju</a:t>
            </a:r>
            <a:r>
              <a:rPr lang="es" b="1">
                <a:latin typeface="Lexend Deca"/>
                <a:ea typeface="Roboto"/>
                <a:cs typeface="Roboto"/>
              </a:rPr>
              <a:t> - CFC</a:t>
            </a:r>
            <a:endParaRPr lang="es-ES"/>
          </a:p>
        </p:txBody>
      </p:sp>
      <p:pic>
        <p:nvPicPr>
          <p:cNvPr id="2" name="Imagen 1" descr="Phineas Flynn Png - Download Free Png Images | pnghq.com">
            <a:extLst>
              <a:ext uri="{FF2B5EF4-FFF2-40B4-BE49-F238E27FC236}">
                <a16:creationId xmlns:a16="http://schemas.microsoft.com/office/drawing/2014/main" id="{7C466748-B21E-0755-2DD2-9215803BE48C}"/>
              </a:ext>
            </a:extLst>
          </p:cNvPr>
          <p:cNvPicPr>
            <a:picLocks noChangeAspect="1"/>
          </p:cNvPicPr>
          <p:nvPr/>
        </p:nvPicPr>
        <p:blipFill>
          <a:blip r:embed="rId3"/>
          <a:stretch>
            <a:fillRect/>
          </a:stretch>
        </p:blipFill>
        <p:spPr>
          <a:xfrm>
            <a:off x="7405765" y="2388534"/>
            <a:ext cx="1425793" cy="2753284"/>
          </a:xfrm>
          <a:prstGeom prst="rect">
            <a:avLst/>
          </a:prstGeom>
        </p:spPr>
      </p:pic>
    </p:spTree>
    <p:extLst>
      <p:ext uri="{BB962C8B-B14F-4D97-AF65-F5344CB8AC3E}">
        <p14:creationId xmlns:p14="http://schemas.microsoft.com/office/powerpoint/2010/main" val="2192538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F970053-0792-292C-0247-99A4E6290685}"/>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D959F305-9377-4D7F-4CA0-C73DD9D0808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2024-2-I2</a:t>
            </a:r>
            <a:endParaRPr lang="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B67D85B6-4288-EE45-02E7-36981AA67552}"/>
              </a:ext>
            </a:extLst>
          </p:cNvPr>
          <p:cNvSpPr txBox="1">
            <a:spLocks noGrp="1"/>
          </p:cNvSpPr>
          <p:nvPr>
            <p:ph type="body" idx="1"/>
          </p:nvPr>
        </p:nvSpPr>
        <p:spPr>
          <a:xfrm>
            <a:off x="311700" y="1024807"/>
            <a:ext cx="8520600" cy="3409597"/>
          </a:xfrm>
          <a:prstGeom prst="rect">
            <a:avLst/>
          </a:prstGeom>
        </p:spPr>
        <p:txBody>
          <a:bodyPr spcFirstLastPara="1" wrap="square" lIns="91425" tIns="91425" rIns="91425" bIns="91425" anchor="t" anchorCtr="0">
            <a:normAutofit/>
          </a:bodyPr>
          <a:lstStyle/>
          <a:p>
            <a:pPr marL="0" indent="0">
              <a:buNone/>
            </a:pPr>
            <a:r>
              <a:rPr lang="es">
                <a:latin typeface="Lexend Deca"/>
              </a:rPr>
              <a:t>Queremos saber si estando en una estación del metro, puedo ir a cualquier otra estación usando únicamente el metro, para esto representamos la red del metro como un grafo direccional de la siguiente manera: cada estación es un vértice y si en una misma linea del metro, la estación v es la próxima estación a la estación u, entonces (y solo entonces) incluimos una arista direccional. </a:t>
            </a:r>
          </a:p>
          <a:p>
            <a:pPr marL="0" indent="0">
              <a:lnSpc>
                <a:spcPct val="114999"/>
              </a:lnSpc>
              <a:buNone/>
            </a:pPr>
            <a:endParaRPr lang="es">
              <a:latin typeface="Lexend Deca"/>
            </a:endParaRPr>
          </a:p>
          <a:p>
            <a:pPr marL="342900">
              <a:lnSpc>
                <a:spcPct val="114999"/>
              </a:lnSpc>
              <a:buAutoNum type="alphaLcParenR"/>
            </a:pPr>
            <a:r>
              <a:rPr lang="es">
                <a:latin typeface="Lexend Deca"/>
              </a:rPr>
              <a:t>Describe un algoritmo eficiente en pseudocódigo que permita responder la pregunta original. El algoritmo sólo puede hacer usa de DFS estudiado en clases</a:t>
            </a:r>
          </a:p>
          <a:p>
            <a:pPr marL="0" indent="0">
              <a:lnSpc>
                <a:spcPct val="114999"/>
              </a:lnSpc>
              <a:buNone/>
            </a:pPr>
            <a:endParaRPr lang="es">
              <a:latin typeface="Lexend Deca"/>
            </a:endParaRPr>
          </a:p>
          <a:p>
            <a:pPr marL="0" indent="0">
              <a:lnSpc>
                <a:spcPct val="114999"/>
              </a:lnSpc>
              <a:buNone/>
            </a:pPr>
            <a:endParaRPr lang="es">
              <a:latin typeface="Lexend Deca"/>
            </a:endParaRPr>
          </a:p>
          <a:p>
            <a:pPr marL="0" indent="0">
              <a:buNone/>
            </a:pPr>
            <a:endParaRPr lang="es">
              <a:latin typeface="Lexend Deca"/>
            </a:endParaRPr>
          </a:p>
        </p:txBody>
      </p:sp>
    </p:spTree>
    <p:extLst>
      <p:ext uri="{BB962C8B-B14F-4D97-AF65-F5344CB8AC3E}">
        <p14:creationId xmlns:p14="http://schemas.microsoft.com/office/powerpoint/2010/main" val="1495547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1D7F6F3-C41F-76F1-5E3F-037EAA459125}"/>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AE0E13C4-DD06-E1F8-40B1-1BAF6AE9D53B}"/>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7689EBFB-335C-9820-B1ED-F94A713968B0}"/>
              </a:ext>
            </a:extLst>
          </p:cNvPr>
          <p:cNvSpPr txBox="1">
            <a:spLocks noGrp="1"/>
          </p:cNvSpPr>
          <p:nvPr>
            <p:ph type="body" idx="1"/>
          </p:nvPr>
        </p:nvSpPr>
        <p:spPr>
          <a:xfrm>
            <a:off x="311700" y="1024807"/>
            <a:ext cx="8520600" cy="3409597"/>
          </a:xfrm>
          <a:prstGeom prst="rect">
            <a:avLst/>
          </a:prstGeom>
        </p:spPr>
        <p:txBody>
          <a:bodyPr spcFirstLastPara="1" wrap="square" lIns="91425" tIns="91425" rIns="91425" bIns="91425" anchor="t" anchorCtr="0">
            <a:normAutofit fontScale="85000" lnSpcReduction="10000"/>
          </a:bodyPr>
          <a:lstStyle/>
          <a:p>
            <a:pPr algn="just">
              <a:lnSpc>
                <a:spcPct val="114999"/>
              </a:lnSpc>
              <a:buNone/>
            </a:pPr>
            <a:r>
              <a:rPr lang="es">
                <a:latin typeface="Lexend Deca"/>
              </a:rPr>
              <a:t>Si representamos la red del metro como se describe arriba, entonces la respuesta a la pregunta inicial es "sí" si y sólo si el grafo es una sola gran componente fuertemente conexa.</a:t>
            </a:r>
            <a:endParaRPr lang="es-ES">
              <a:latin typeface="Lexend Deca"/>
            </a:endParaRPr>
          </a:p>
          <a:p>
            <a:pPr algn="just">
              <a:lnSpc>
                <a:spcPct val="114999"/>
              </a:lnSpc>
              <a:buNone/>
            </a:pPr>
            <a:endParaRPr lang="es">
              <a:latin typeface="Lexend Deca"/>
            </a:endParaRPr>
          </a:p>
          <a:p>
            <a:pPr algn="just">
              <a:lnSpc>
                <a:spcPct val="114999"/>
              </a:lnSpc>
              <a:buNone/>
            </a:pPr>
            <a:r>
              <a:rPr lang="es">
                <a:latin typeface="Lexend Deca"/>
              </a:rPr>
              <a:t>Por lo tanto, el algoritmo que se pide es el algoritmo de componentes fuertemente conexas (CFCs) con la única particularidad de que al terminar hay que ver cuántas CFCs encontró: si encontró exactamente una, entonces el algoritmo imprime "sí", en cualquier otros caso, "no".</a:t>
            </a:r>
          </a:p>
          <a:p>
            <a:pPr algn="just">
              <a:lnSpc>
                <a:spcPct val="114999"/>
              </a:lnSpc>
              <a:buNone/>
            </a:pPr>
            <a:endParaRPr lang="es">
              <a:latin typeface="Lexend Deca"/>
            </a:endParaRPr>
          </a:p>
          <a:p>
            <a:pPr marL="0" indent="0" algn="just">
              <a:lnSpc>
                <a:spcPct val="114999"/>
              </a:lnSpc>
              <a:buNone/>
            </a:pPr>
            <a:r>
              <a:rPr lang="es">
                <a:latin typeface="Lexend Deca"/>
              </a:rPr>
              <a:t>Cuando el enunciado dice "tu algoritmo puede hacer uso sólo del algoritmo DFS estudiado en clases," quiere decir que hay que escribir el algoritmo con un nivel de detalle similar al usado en clases (que hace uso de DFS), y hay que agregarle la condición final; no se puede poner como respuesta, "el algoritmo CFC estudiado en clases."</a:t>
            </a:r>
          </a:p>
          <a:p>
            <a:pPr marL="0" indent="0">
              <a:lnSpc>
                <a:spcPct val="114999"/>
              </a:lnSpc>
              <a:buNone/>
            </a:pPr>
            <a:endParaRPr lang="es">
              <a:latin typeface="Lexend Deca"/>
            </a:endParaRPr>
          </a:p>
          <a:p>
            <a:pPr marL="0" indent="0">
              <a:lnSpc>
                <a:spcPct val="114999"/>
              </a:lnSpc>
              <a:buNone/>
            </a:pPr>
            <a:endParaRPr lang="es">
              <a:latin typeface="Lexend Deca"/>
            </a:endParaRPr>
          </a:p>
          <a:p>
            <a:pPr marL="0" indent="0">
              <a:buNone/>
            </a:pPr>
            <a:endParaRPr lang="es">
              <a:latin typeface="Lexend Deca"/>
            </a:endParaRPr>
          </a:p>
        </p:txBody>
      </p:sp>
    </p:spTree>
    <p:extLst>
      <p:ext uri="{BB962C8B-B14F-4D97-AF65-F5344CB8AC3E}">
        <p14:creationId xmlns:p14="http://schemas.microsoft.com/office/powerpoint/2010/main" val="2570205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843CB95-97FE-2861-5F3B-F5841A6A8B65}"/>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746F3689-3C6B-057A-9B32-01C9D3EE98CD}"/>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 sz="2400" b="1">
              <a:latin typeface="Lexend Deca"/>
            </a:endParaRPr>
          </a:p>
          <a:p>
            <a:endParaRPr lang="es" b="1">
              <a:latin typeface="Lexend Deca"/>
              <a:ea typeface="Lexend Deca"/>
              <a:cs typeface="Lexend Deca"/>
            </a:endParaRPr>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8C46B379-1032-9D88-2F71-DBCDCCABDDC8}"/>
              </a:ext>
            </a:extLst>
          </p:cNvPr>
          <p:cNvPicPr>
            <a:picLocks noChangeAspect="1"/>
          </p:cNvPicPr>
          <p:nvPr/>
        </p:nvPicPr>
        <p:blipFill>
          <a:blip r:embed="rId3"/>
          <a:stretch>
            <a:fillRect/>
          </a:stretch>
        </p:blipFill>
        <p:spPr>
          <a:xfrm>
            <a:off x="2569509" y="282667"/>
            <a:ext cx="5576871" cy="4580406"/>
          </a:xfrm>
          <a:prstGeom prst="rect">
            <a:avLst/>
          </a:prstGeom>
        </p:spPr>
      </p:pic>
    </p:spTree>
    <p:extLst>
      <p:ext uri="{BB962C8B-B14F-4D97-AF65-F5344CB8AC3E}">
        <p14:creationId xmlns:p14="http://schemas.microsoft.com/office/powerpoint/2010/main" val="581444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C7D7AA2-2803-8463-5BD4-8C87D9228C93}"/>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D7A99B7E-48BA-4189-5BC5-46BF2CB8A2E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 sz="2400" b="1">
              <a:latin typeface="Lexend Deca"/>
            </a:endParaRPr>
          </a:p>
          <a:p>
            <a:endParaRPr lang="es" b="1">
              <a:latin typeface="Lexend Deca"/>
              <a:ea typeface="Lexend Deca"/>
              <a:cs typeface="Lexend Deca"/>
            </a:endParaRPr>
          </a:p>
        </p:txBody>
      </p:sp>
      <p:pic>
        <p:nvPicPr>
          <p:cNvPr id="6" name="Imagen 5" descr="Interfaz de usuario gráfica, Texto, Aplicación&#10;&#10;El contenido generado por IA puede ser incorrecto.">
            <a:extLst>
              <a:ext uri="{FF2B5EF4-FFF2-40B4-BE49-F238E27FC236}">
                <a16:creationId xmlns:a16="http://schemas.microsoft.com/office/drawing/2014/main" id="{13B2701B-34D8-8672-7EA1-8D8072A52A64}"/>
              </a:ext>
            </a:extLst>
          </p:cNvPr>
          <p:cNvPicPr>
            <a:picLocks noChangeAspect="1"/>
          </p:cNvPicPr>
          <p:nvPr/>
        </p:nvPicPr>
        <p:blipFill>
          <a:blip r:embed="rId3"/>
          <a:stretch>
            <a:fillRect/>
          </a:stretch>
        </p:blipFill>
        <p:spPr>
          <a:xfrm>
            <a:off x="2457450" y="254654"/>
            <a:ext cx="6379605" cy="4630831"/>
          </a:xfrm>
          <a:prstGeom prst="rect">
            <a:avLst/>
          </a:prstGeom>
        </p:spPr>
      </p:pic>
    </p:spTree>
    <p:extLst>
      <p:ext uri="{BB962C8B-B14F-4D97-AF65-F5344CB8AC3E}">
        <p14:creationId xmlns:p14="http://schemas.microsoft.com/office/powerpoint/2010/main" val="12707287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F16321B-63DE-454A-3FE9-F1245B6535FA}"/>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A8D5B761-CF91-F3B1-1A1C-F978ADFE6A79}"/>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Solución</a:t>
            </a:r>
            <a:endParaRPr lang="es" sz="2400" b="1">
              <a:latin typeface="Lexend Deca"/>
            </a:endParaRPr>
          </a:p>
          <a:p>
            <a:endParaRPr lang="es" b="1">
              <a:latin typeface="Lexend Deca"/>
              <a:ea typeface="Lexend Deca"/>
              <a:cs typeface="Lexend Deca"/>
            </a:endParaRPr>
          </a:p>
        </p:txBody>
      </p:sp>
      <p:sp>
        <p:nvSpPr>
          <p:cNvPr id="3" name="Marcador de texto 2">
            <a:extLst>
              <a:ext uri="{FF2B5EF4-FFF2-40B4-BE49-F238E27FC236}">
                <a16:creationId xmlns:a16="http://schemas.microsoft.com/office/drawing/2014/main" id="{527B391D-DBB2-C37B-3909-85B1ACF3468C}"/>
              </a:ext>
            </a:extLst>
          </p:cNvPr>
          <p:cNvSpPr>
            <a:spLocks noGrp="1"/>
          </p:cNvSpPr>
          <p:nvPr>
            <p:ph type="body" idx="1"/>
          </p:nvPr>
        </p:nvSpPr>
        <p:spPr/>
        <p:txBody>
          <a:bodyPr/>
          <a:lstStyle/>
          <a:p>
            <a:endParaRPr lang="es-ES"/>
          </a:p>
        </p:txBody>
      </p:sp>
      <p:pic>
        <p:nvPicPr>
          <p:cNvPr id="4" name="Imagen 3" descr="Interfaz de usuario gráfica, Texto, Aplicación&#10;&#10;El contenido generado por IA puede ser incorrecto.">
            <a:extLst>
              <a:ext uri="{FF2B5EF4-FFF2-40B4-BE49-F238E27FC236}">
                <a16:creationId xmlns:a16="http://schemas.microsoft.com/office/drawing/2014/main" id="{C18A2B29-AADC-603A-8E5A-993AF4E0B569}"/>
              </a:ext>
            </a:extLst>
          </p:cNvPr>
          <p:cNvPicPr>
            <a:picLocks noChangeAspect="1"/>
          </p:cNvPicPr>
          <p:nvPr/>
        </p:nvPicPr>
        <p:blipFill>
          <a:blip r:embed="rId3"/>
          <a:stretch>
            <a:fillRect/>
          </a:stretch>
        </p:blipFill>
        <p:spPr>
          <a:xfrm>
            <a:off x="361950" y="890588"/>
            <a:ext cx="8420100" cy="3362325"/>
          </a:xfrm>
          <a:prstGeom prst="rect">
            <a:avLst/>
          </a:prstGeom>
        </p:spPr>
      </p:pic>
    </p:spTree>
    <p:extLst>
      <p:ext uri="{BB962C8B-B14F-4D97-AF65-F5344CB8AC3E}">
        <p14:creationId xmlns:p14="http://schemas.microsoft.com/office/powerpoint/2010/main" val="792416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9824E06-5615-E56C-0EB8-BA4CFCF0BAA1}"/>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230D2F3B-675E-755F-315A-B3D2C00CD34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sym typeface="Lexend Deca"/>
              </a:rPr>
              <a:t>2024-2-I2</a:t>
            </a:r>
            <a:endParaRPr lang="es" sz="2400" b="1">
              <a:latin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F7F5ABE4-D13D-B0E7-84A7-4597C5CCBF9F}"/>
              </a:ext>
            </a:extLst>
          </p:cNvPr>
          <p:cNvSpPr txBox="1">
            <a:spLocks noGrp="1"/>
          </p:cNvSpPr>
          <p:nvPr>
            <p:ph type="body" idx="1"/>
          </p:nvPr>
        </p:nvSpPr>
        <p:spPr>
          <a:xfrm>
            <a:off x="311700" y="1024807"/>
            <a:ext cx="8520600" cy="3409597"/>
          </a:xfrm>
          <a:prstGeom prst="rect">
            <a:avLst/>
          </a:prstGeom>
        </p:spPr>
        <p:txBody>
          <a:bodyPr spcFirstLastPara="1" wrap="square" lIns="91425" tIns="91425" rIns="91425" bIns="91425" anchor="t" anchorCtr="0">
            <a:normAutofit/>
          </a:bodyPr>
          <a:lstStyle/>
          <a:p>
            <a:pPr algn="just">
              <a:lnSpc>
                <a:spcPct val="114999"/>
              </a:lnSpc>
              <a:buNone/>
            </a:pPr>
            <a:r>
              <a:rPr lang="es">
                <a:latin typeface="Lexend Deca"/>
              </a:rPr>
              <a:t>b) Justifica que tu algoritmo es eficiente</a:t>
            </a:r>
          </a:p>
          <a:p>
            <a:pPr algn="just">
              <a:lnSpc>
                <a:spcPct val="114999"/>
              </a:lnSpc>
              <a:buNone/>
            </a:pPr>
            <a:endParaRPr lang="es">
              <a:latin typeface="Lexend Deca"/>
            </a:endParaRPr>
          </a:p>
          <a:p>
            <a:pPr algn="just">
              <a:lnSpc>
                <a:spcPct val="114999"/>
              </a:lnSpc>
              <a:buNone/>
            </a:pPr>
            <a:r>
              <a:rPr lang="es" b="1">
                <a:latin typeface="Lexend Deca"/>
              </a:rPr>
              <a:t>Solución:</a:t>
            </a:r>
            <a:r>
              <a:rPr lang="es">
                <a:latin typeface="Lexend Deca"/>
              </a:rPr>
              <a:t> El algoritmo básicamente hace dos recorridos BFS del mismo grafo, primero, sobre la versión original del grafo, y luego sobre la versión transpuesta. Luego es O(V + E), es decir, es lineal en el "tamaño" del grafo: números de vértices y números de aristas.</a:t>
            </a:r>
          </a:p>
          <a:p>
            <a:pPr marL="0" indent="0">
              <a:lnSpc>
                <a:spcPct val="114999"/>
              </a:lnSpc>
              <a:buNone/>
            </a:pPr>
            <a:endParaRPr lang="es">
              <a:latin typeface="Lexend Deca"/>
            </a:endParaRPr>
          </a:p>
          <a:p>
            <a:pPr marL="0" indent="0">
              <a:lnSpc>
                <a:spcPct val="114999"/>
              </a:lnSpc>
              <a:buNone/>
            </a:pPr>
            <a:endParaRPr lang="es">
              <a:latin typeface="Lexend Deca"/>
            </a:endParaRPr>
          </a:p>
          <a:p>
            <a:pPr marL="0" indent="0">
              <a:buNone/>
            </a:pPr>
            <a:endParaRPr lang="es">
              <a:latin typeface="Lexend Deca"/>
            </a:endParaRPr>
          </a:p>
        </p:txBody>
      </p:sp>
    </p:spTree>
    <p:extLst>
      <p:ext uri="{BB962C8B-B14F-4D97-AF65-F5344CB8AC3E}">
        <p14:creationId xmlns:p14="http://schemas.microsoft.com/office/powerpoint/2010/main" val="269435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a:extLst>
            <a:ext uri="{FF2B5EF4-FFF2-40B4-BE49-F238E27FC236}">
              <a16:creationId xmlns:a16="http://schemas.microsoft.com/office/drawing/2014/main" id="{FC51AA7D-A7E5-25AC-8266-1C8E39A39BB4}"/>
            </a:ext>
          </a:extLst>
        </p:cNvPr>
        <p:cNvGrpSpPr/>
        <p:nvPr/>
      </p:nvGrpSpPr>
      <p:grpSpPr>
        <a:xfrm>
          <a:off x="0" y="0"/>
          <a:ext cx="0" cy="0"/>
          <a:chOff x="0" y="0"/>
          <a:chExt cx="0" cy="0"/>
        </a:xfrm>
      </p:grpSpPr>
      <p:sp>
        <p:nvSpPr>
          <p:cNvPr id="5" name="Google Shape;71;p15">
            <a:extLst>
              <a:ext uri="{FF2B5EF4-FFF2-40B4-BE49-F238E27FC236}">
                <a16:creationId xmlns:a16="http://schemas.microsoft.com/office/drawing/2014/main" id="{AB481424-0E55-F9F5-92A2-C667DD70321F}"/>
              </a:ext>
            </a:extLst>
          </p:cNvPr>
          <p:cNvSpPr txBox="1">
            <a:spLocks noGrp="1"/>
          </p:cNvSpPr>
          <p:nvPr>
            <p:ph type="body" idx="1"/>
          </p:nvPr>
        </p:nvSpPr>
        <p:spPr>
          <a:xfrm>
            <a:off x="220470" y="316297"/>
            <a:ext cx="8694534" cy="3560073"/>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s">
                <a:latin typeface="Lexend Deca"/>
              </a:rPr>
              <a:t>b) Un tercer SI propone reemplazar Quicksort por </a:t>
            </a:r>
            <a:r>
              <a:rPr lang="es" err="1">
                <a:latin typeface="Lexend Deca"/>
              </a:rPr>
              <a:t>InsertionSort</a:t>
            </a:r>
            <a:r>
              <a:rPr lang="es">
                <a:latin typeface="Lexend Deca"/>
              </a:rPr>
              <a:t> para todo el proceso, afirmando que si el arreglo A está 80 % ordenado, el desempeño de </a:t>
            </a:r>
            <a:r>
              <a:rPr lang="es" err="1">
                <a:latin typeface="Lexend Deca"/>
              </a:rPr>
              <a:t>InsertionSort</a:t>
            </a:r>
            <a:r>
              <a:rPr lang="es">
                <a:latin typeface="Lexend Deca"/>
              </a:rPr>
              <a:t> se debe parecer más a su mejor caso, que es mejor que Quicksort. ¿Es correcto lo propuesto? Justifique.</a:t>
            </a:r>
          </a:p>
        </p:txBody>
      </p:sp>
      <p:sp>
        <p:nvSpPr>
          <p:cNvPr id="7" name="CuadroTexto 6">
            <a:extLst>
              <a:ext uri="{FF2B5EF4-FFF2-40B4-BE49-F238E27FC236}">
                <a16:creationId xmlns:a16="http://schemas.microsoft.com/office/drawing/2014/main" id="{9C7F9D6D-C3C5-40C1-B755-DB2B813CDB7B}"/>
              </a:ext>
            </a:extLst>
          </p:cNvPr>
          <p:cNvSpPr txBox="1"/>
          <p:nvPr/>
        </p:nvSpPr>
        <p:spPr>
          <a:xfrm>
            <a:off x="217256" y="1970798"/>
            <a:ext cx="854286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800" b="1">
                <a:latin typeface="Lexend Deca"/>
              </a:rPr>
              <a:t>Solución: </a:t>
            </a:r>
            <a:r>
              <a:rPr lang="es-ES" sz="1800">
                <a:latin typeface="Lexend Deca"/>
              </a:rPr>
              <a:t>Si se reemplaza por </a:t>
            </a:r>
            <a:r>
              <a:rPr lang="es-ES" sz="1800" err="1">
                <a:latin typeface="Lexend Deca"/>
              </a:rPr>
              <a:t>InsertionSort</a:t>
            </a:r>
            <a:r>
              <a:rPr lang="es-ES" sz="1800">
                <a:latin typeface="Lexend Deca"/>
              </a:rPr>
              <a:t> es importante notar que la fracción de elementos desordenados (invertidos) es proporcional a n, a saber, ≈ 0,2·n. De esta forma, para aquellos elementos, </a:t>
            </a:r>
            <a:r>
              <a:rPr lang="es-ES" sz="1800" err="1">
                <a:latin typeface="Lexend Deca"/>
              </a:rPr>
              <a:t>InsertionSort</a:t>
            </a:r>
            <a:r>
              <a:rPr lang="es-ES" sz="1800">
                <a:latin typeface="Lexend Deca"/>
              </a:rPr>
              <a:t> ejecuta una cantidad lineal de veces y en consecuencia, tiene una ejecución O(n^2 ) de forma global. Dado que esta complejidad se corresponde con la de peor caso de Quicksort, no presenta una ventaja del punto de vista asintótico. Pero cabe notar que en la práctica, dado que la posición final de los pivotes en Quicksort no se puede anticipar, </a:t>
            </a:r>
            <a:r>
              <a:rPr lang="es-ES" sz="1800" err="1">
                <a:latin typeface="Lexend Deca"/>
              </a:rPr>
              <a:t>InsertionSort</a:t>
            </a:r>
            <a:r>
              <a:rPr lang="es-ES" sz="1800">
                <a:latin typeface="Lexend Deca"/>
              </a:rPr>
              <a:t> puede presentar una ventaja en los tiempos empíricos. </a:t>
            </a:r>
            <a:endParaRPr lang="es-ES"/>
          </a:p>
        </p:txBody>
      </p:sp>
    </p:spTree>
    <p:extLst>
      <p:ext uri="{BB962C8B-B14F-4D97-AF65-F5344CB8AC3E}">
        <p14:creationId xmlns:p14="http://schemas.microsoft.com/office/powerpoint/2010/main" val="424198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587">
          <a:extLst>
            <a:ext uri="{FF2B5EF4-FFF2-40B4-BE49-F238E27FC236}">
              <a16:creationId xmlns:a16="http://schemas.microsoft.com/office/drawing/2014/main" id="{0078F558-121D-E045-E815-06A6F76B8FC3}"/>
            </a:ext>
          </a:extLst>
        </p:cNvPr>
        <p:cNvGrpSpPr/>
        <p:nvPr/>
      </p:nvGrpSpPr>
      <p:grpSpPr>
        <a:xfrm>
          <a:off x="0" y="0"/>
          <a:ext cx="0" cy="0"/>
          <a:chOff x="0" y="0"/>
          <a:chExt cx="0" cy="0"/>
        </a:xfrm>
      </p:grpSpPr>
      <p:sp>
        <p:nvSpPr>
          <p:cNvPr id="588" name="Google Shape;588;p79">
            <a:extLst>
              <a:ext uri="{FF2B5EF4-FFF2-40B4-BE49-F238E27FC236}">
                <a16:creationId xmlns:a16="http://schemas.microsoft.com/office/drawing/2014/main" id="{40042E79-36E3-9B12-3DDE-44F71D71BA7E}"/>
              </a:ext>
            </a:extLst>
          </p:cNvPr>
          <p:cNvSpPr txBox="1">
            <a:spLocks noGrp="1"/>
          </p:cNvSpPr>
          <p:nvPr>
            <p:ph type="ctrTitle"/>
          </p:nvPr>
        </p:nvSpPr>
        <p:spPr>
          <a:xfrm>
            <a:off x="309157" y="1570700"/>
            <a:ext cx="8520600" cy="1449900"/>
          </a:xfrm>
          <a:prstGeom prst="rect">
            <a:avLst/>
          </a:prstGeom>
          <a:solidFill>
            <a:srgbClr val="B6D7A8"/>
          </a:solidFill>
        </p:spPr>
        <p:txBody>
          <a:bodyPr spcFirstLastPara="1" wrap="square" lIns="91425" tIns="91425" rIns="91425" bIns="91425" anchor="b" anchorCtr="0">
            <a:normAutofit/>
          </a:bodyPr>
          <a:lstStyle/>
          <a:p>
            <a:pPr marL="0" lvl="0" indent="0" algn="ctr" rtl="0">
              <a:spcBef>
                <a:spcPts val="0"/>
              </a:spcBef>
              <a:spcAft>
                <a:spcPts val="0"/>
              </a:spcAft>
              <a:buNone/>
            </a:pPr>
            <a:r>
              <a:rPr lang="es">
                <a:highlight>
                  <a:srgbClr val="4BA173"/>
                </a:highlight>
                <a:latin typeface="Lexend Deca"/>
                <a:ea typeface="Lexend Deca"/>
                <a:cs typeface="Lexend Deca"/>
                <a:sym typeface="Lexend Deca"/>
              </a:rPr>
              <a:t> </a:t>
            </a:r>
            <a:endParaRPr>
              <a:highlight>
                <a:schemeClr val="lt1"/>
              </a:highlight>
              <a:latin typeface="Lexend Deca"/>
              <a:ea typeface="Lexend Deca"/>
              <a:cs typeface="Lexend Deca"/>
              <a:sym typeface="Lexend Deca"/>
            </a:endParaRPr>
          </a:p>
        </p:txBody>
      </p:sp>
      <p:sp>
        <p:nvSpPr>
          <p:cNvPr id="589" name="Google Shape;589;p79">
            <a:extLst>
              <a:ext uri="{FF2B5EF4-FFF2-40B4-BE49-F238E27FC236}">
                <a16:creationId xmlns:a16="http://schemas.microsoft.com/office/drawing/2014/main" id="{624050AB-31E1-66E0-06FC-C1BE28ACBC8A}"/>
              </a:ext>
            </a:extLst>
          </p:cNvPr>
          <p:cNvSpPr txBox="1">
            <a:spLocks noGrp="1"/>
          </p:cNvSpPr>
          <p:nvPr>
            <p:ph type="ctrTitle"/>
          </p:nvPr>
        </p:nvSpPr>
        <p:spPr>
          <a:xfrm>
            <a:off x="1465423" y="1761350"/>
            <a:ext cx="6216472" cy="1068600"/>
          </a:xfrm>
          <a:prstGeom prst="rect">
            <a:avLst/>
          </a:prstGeom>
        </p:spPr>
        <p:txBody>
          <a:bodyPr spcFirstLastPara="1" wrap="square" lIns="91425" tIns="91425" rIns="91425" bIns="91425" anchor="b" anchorCtr="0">
            <a:normAutofit fontScale="90000"/>
          </a:bodyPr>
          <a:lstStyle/>
          <a:p>
            <a:r>
              <a:rPr lang="es" b="1" dirty="0">
                <a:latin typeface="Lexend Deca"/>
                <a:ea typeface="Lexend Deca"/>
                <a:cs typeface="Lexend Deca"/>
                <a:sym typeface="Lexend Deca"/>
              </a:rPr>
              <a:t>Éxito en el ex</a:t>
            </a:r>
            <a:r>
              <a:rPr lang="en-GB" b="1" dirty="0">
                <a:latin typeface="Lexend Deca"/>
                <a:ea typeface="Lexend Deca"/>
                <a:cs typeface="Lexend Deca"/>
                <a:sym typeface="Lexend Deca"/>
              </a:rPr>
              <a:t>a</a:t>
            </a:r>
            <a:r>
              <a:rPr lang="es" b="1" dirty="0" err="1">
                <a:latin typeface="Lexend Deca"/>
                <a:ea typeface="Lexend Deca"/>
                <a:cs typeface="Lexend Deca"/>
                <a:sym typeface="Lexend Deca"/>
              </a:rPr>
              <a:t>men</a:t>
            </a:r>
            <a:endParaRPr lang="es" b="1" dirty="0"/>
          </a:p>
        </p:txBody>
      </p:sp>
      <p:pic>
        <p:nvPicPr>
          <p:cNvPr id="2" name="Imagen 1" descr="Phineas Flynn | Phineas y Ferb Wiki | Fandom">
            <a:extLst>
              <a:ext uri="{FF2B5EF4-FFF2-40B4-BE49-F238E27FC236}">
                <a16:creationId xmlns:a16="http://schemas.microsoft.com/office/drawing/2014/main" id="{9570EE01-7E1A-ED74-D8B6-4C236CACF903}"/>
              </a:ext>
            </a:extLst>
          </p:cNvPr>
          <p:cNvPicPr>
            <a:picLocks noChangeAspect="1"/>
          </p:cNvPicPr>
          <p:nvPr/>
        </p:nvPicPr>
        <p:blipFill>
          <a:blip r:embed="rId3"/>
          <a:stretch>
            <a:fillRect/>
          </a:stretch>
        </p:blipFill>
        <p:spPr>
          <a:xfrm>
            <a:off x="7019350" y="2293555"/>
            <a:ext cx="2001059" cy="2629963"/>
          </a:xfrm>
          <a:prstGeom prst="rect">
            <a:avLst/>
          </a:prstGeom>
        </p:spPr>
      </p:pic>
      <p:pic>
        <p:nvPicPr>
          <p:cNvPr id="3" name="Imagen 2" descr="Isabella Garcia-Shapiro - Incredible Characters Wiki">
            <a:extLst>
              <a:ext uri="{FF2B5EF4-FFF2-40B4-BE49-F238E27FC236}">
                <a16:creationId xmlns:a16="http://schemas.microsoft.com/office/drawing/2014/main" id="{E53F3C84-ACAA-D0D1-0AA5-2E246E8D15CB}"/>
              </a:ext>
            </a:extLst>
          </p:cNvPr>
          <p:cNvPicPr>
            <a:picLocks noChangeAspect="1"/>
          </p:cNvPicPr>
          <p:nvPr/>
        </p:nvPicPr>
        <p:blipFill>
          <a:blip r:embed="rId4"/>
          <a:stretch>
            <a:fillRect/>
          </a:stretch>
        </p:blipFill>
        <p:spPr>
          <a:xfrm>
            <a:off x="580491" y="2295111"/>
            <a:ext cx="1439758" cy="2607364"/>
          </a:xfrm>
          <a:prstGeom prst="rect">
            <a:avLst/>
          </a:prstGeom>
        </p:spPr>
      </p:pic>
    </p:spTree>
    <p:extLst>
      <p:ext uri="{BB962C8B-B14F-4D97-AF65-F5344CB8AC3E}">
        <p14:creationId xmlns:p14="http://schemas.microsoft.com/office/powerpoint/2010/main" val="1074665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17"/>
        <p:cNvGrpSpPr/>
        <p:nvPr/>
      </p:nvGrpSpPr>
      <p:grpSpPr>
        <a:xfrm>
          <a:off x="0" y="0"/>
          <a:ext cx="0" cy="0"/>
          <a:chOff x="0" y="0"/>
          <a:chExt cx="0" cy="0"/>
        </a:xfrm>
      </p:grpSpPr>
      <p:sp>
        <p:nvSpPr>
          <p:cNvPr id="118" name="Google Shape;118;p22"/>
          <p:cNvSpPr txBox="1">
            <a:spLocks noGrp="1"/>
          </p:cNvSpPr>
          <p:nvPr>
            <p:ph type="ctrTitle"/>
          </p:nvPr>
        </p:nvSpPr>
        <p:spPr>
          <a:xfrm>
            <a:off x="311700" y="1846800"/>
            <a:ext cx="8520600" cy="1449900"/>
          </a:xfrm>
          <a:prstGeom prst="rect">
            <a:avLst/>
          </a:prstGeom>
          <a:solidFill>
            <a:srgbClr val="B6D7A8"/>
          </a:solidFill>
        </p:spPr>
        <p:txBody>
          <a:bodyPr spcFirstLastPara="1" wrap="square" lIns="91425" tIns="91425" rIns="91425" bIns="91425" anchor="b" anchorCtr="0">
            <a:normAutofit/>
          </a:bodyPr>
          <a:lstStyle/>
          <a:p>
            <a:pPr marL="0" lvl="0" indent="0" algn="ctr" rtl="0">
              <a:spcBef>
                <a:spcPts val="0"/>
              </a:spcBef>
              <a:spcAft>
                <a:spcPts val="0"/>
              </a:spcAft>
              <a:buNone/>
            </a:pPr>
            <a:r>
              <a:rPr lang="es">
                <a:highlight>
                  <a:srgbClr val="4BA173"/>
                </a:highlight>
                <a:latin typeface="Lexend Deca"/>
                <a:ea typeface="Lexend Deca"/>
                <a:cs typeface="Lexend Deca"/>
                <a:sym typeface="Lexend Deca"/>
              </a:rPr>
              <a:t> </a:t>
            </a:r>
            <a:endParaRPr>
              <a:highlight>
                <a:schemeClr val="lt1"/>
              </a:highlight>
              <a:latin typeface="Lexend Deca"/>
              <a:ea typeface="Lexend Deca"/>
              <a:cs typeface="Lexend Deca"/>
              <a:sym typeface="Lexend Deca"/>
            </a:endParaRPr>
          </a:p>
        </p:txBody>
      </p:sp>
      <p:sp>
        <p:nvSpPr>
          <p:cNvPr id="119" name="Google Shape;119;p22"/>
          <p:cNvSpPr txBox="1">
            <a:spLocks noGrp="1"/>
          </p:cNvSpPr>
          <p:nvPr>
            <p:ph type="ctrTitle"/>
          </p:nvPr>
        </p:nvSpPr>
        <p:spPr>
          <a:xfrm>
            <a:off x="560290" y="2037450"/>
            <a:ext cx="8023420" cy="1068600"/>
          </a:xfrm>
          <a:prstGeom prst="rect">
            <a:avLst/>
          </a:prstGeom>
        </p:spPr>
        <p:txBody>
          <a:bodyPr spcFirstLastPara="1" wrap="square" lIns="91425" tIns="91425" rIns="91425" bIns="91425" anchor="b" anchorCtr="0">
            <a:normAutofit fontScale="90000"/>
          </a:bodyPr>
          <a:lstStyle/>
          <a:p>
            <a:r>
              <a:rPr lang="es" b="1">
                <a:latin typeface="Lexend Deca"/>
                <a:ea typeface="Lexend Deca"/>
                <a:cs typeface="Lexend Deca"/>
              </a:rPr>
              <a:t>Tablas de Hash + Heaps</a:t>
            </a:r>
          </a:p>
        </p:txBody>
      </p:sp>
      <p:pic>
        <p:nvPicPr>
          <p:cNvPr id="2" name="Imagen 1" descr="57 ideas de 🥀Phineas y ferb🥀 | phineas y ferb, phineas, phineas y fer">
            <a:extLst>
              <a:ext uri="{FF2B5EF4-FFF2-40B4-BE49-F238E27FC236}">
                <a16:creationId xmlns:a16="http://schemas.microsoft.com/office/drawing/2014/main" id="{68613EA0-5BE5-C035-91C6-E9287A05F76B}"/>
              </a:ext>
            </a:extLst>
          </p:cNvPr>
          <p:cNvPicPr>
            <a:picLocks noChangeAspect="1"/>
          </p:cNvPicPr>
          <p:nvPr/>
        </p:nvPicPr>
        <p:blipFill>
          <a:blip r:embed="rId3"/>
          <a:stretch>
            <a:fillRect/>
          </a:stretch>
        </p:blipFill>
        <p:spPr>
          <a:xfrm>
            <a:off x="6074465" y="2895886"/>
            <a:ext cx="2743199" cy="21232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ea typeface="Lexend Deca"/>
                <a:cs typeface="Lexend Deca"/>
                <a:sym typeface="Lexend Deca"/>
              </a:rPr>
              <a:t>2019-1-C3– Tabla de Hash, Heap</a:t>
            </a:r>
            <a:endParaRPr lang="es" sz="2400" b="1">
              <a:latin typeface="Lexend Deca"/>
              <a:ea typeface="Lexend Deca"/>
              <a:cs typeface="Lexend Deca"/>
            </a:endParaRPr>
          </a:p>
          <a:p>
            <a:endParaRPr lang="es" b="1">
              <a:latin typeface="Lexend Deca"/>
              <a:ea typeface="Lexend Deca"/>
              <a:cs typeface="Lexend Deca"/>
            </a:endParaRPr>
          </a:p>
        </p:txBody>
      </p:sp>
      <p:sp>
        <p:nvSpPr>
          <p:cNvPr id="126" name="Google Shape;126;p23"/>
          <p:cNvSpPr txBox="1">
            <a:spLocks noGrp="1"/>
          </p:cNvSpPr>
          <p:nvPr>
            <p:ph type="body" idx="1"/>
          </p:nvPr>
        </p:nvSpPr>
        <p:spPr>
          <a:xfrm>
            <a:off x="311700" y="1018004"/>
            <a:ext cx="8520600" cy="3416400"/>
          </a:xfrm>
          <a:prstGeom prst="rect">
            <a:avLst/>
          </a:prstGeom>
        </p:spPr>
        <p:txBody>
          <a:bodyPr spcFirstLastPara="1" wrap="square" lIns="91425" tIns="91425" rIns="91425" bIns="91425" anchor="t" anchorCtr="0">
            <a:normAutofit/>
          </a:bodyPr>
          <a:lstStyle/>
          <a:p>
            <a:pPr marL="0" indent="0">
              <a:buNone/>
            </a:pPr>
            <a:r>
              <a:rPr lang="es">
                <a:latin typeface="Lexend Deca"/>
                <a:ea typeface="Lexend Deca"/>
                <a:cs typeface="Lexend Deca"/>
              </a:rPr>
              <a:t>Una tienda quiere premiar a sus k clientes más rentables. Para ello cuenta con la lista de las n compras de los últimos años, en que cada compra es una tupla de la forma (ID cliente, Monto). La rentabilidad de un cliente es simplemente la suma de los montos de todas sus compras.</a:t>
            </a:r>
            <a:endParaRPr lang="es-ES"/>
          </a:p>
          <a:p>
            <a:pPr marL="0" indent="0">
              <a:lnSpc>
                <a:spcPct val="114999"/>
              </a:lnSpc>
              <a:buNone/>
            </a:pPr>
            <a:r>
              <a:rPr lang="es">
                <a:latin typeface="Lexend Deca"/>
                <a:ea typeface="Lexend Deca"/>
                <a:cs typeface="Lexend Deca"/>
              </a:rPr>
              <a:t>Explique qué estructuras de datos utilizar para resolver este problema en tiempo esperado O(n + n log k)</a:t>
            </a:r>
          </a:p>
        </p:txBody>
      </p:sp>
      <p:pic>
        <p:nvPicPr>
          <p:cNvPr id="3" name="Imagen 2" descr="Phineas Flynn (2da Dimensión) | Phineas y Ferb Wiki | Fandom">
            <a:extLst>
              <a:ext uri="{FF2B5EF4-FFF2-40B4-BE49-F238E27FC236}">
                <a16:creationId xmlns:a16="http://schemas.microsoft.com/office/drawing/2014/main" id="{0F02B86E-E6E0-F010-552F-2036A38B21A9}"/>
              </a:ext>
            </a:extLst>
          </p:cNvPr>
          <p:cNvPicPr>
            <a:picLocks noChangeAspect="1"/>
          </p:cNvPicPr>
          <p:nvPr/>
        </p:nvPicPr>
        <p:blipFill>
          <a:blip r:embed="rId3"/>
          <a:stretch>
            <a:fillRect/>
          </a:stretch>
        </p:blipFill>
        <p:spPr>
          <a:xfrm flipH="1">
            <a:off x="7496392" y="3045442"/>
            <a:ext cx="1336344" cy="1937035"/>
          </a:xfrm>
          <a:prstGeom prst="rect">
            <a:avLst/>
          </a:prstGeom>
        </p:spPr>
      </p:pic>
      <p:pic>
        <p:nvPicPr>
          <p:cNvPr id="5" name="Imagen 4" descr="Fashion Blog World: Phineas y Ferb a través de la segunda dimensión">
            <a:extLst>
              <a:ext uri="{FF2B5EF4-FFF2-40B4-BE49-F238E27FC236}">
                <a16:creationId xmlns:a16="http://schemas.microsoft.com/office/drawing/2014/main" id="{540E0B67-741A-F140-2C99-D804CD675F1C}"/>
              </a:ext>
            </a:extLst>
          </p:cNvPr>
          <p:cNvPicPr>
            <a:picLocks noChangeAspect="1"/>
          </p:cNvPicPr>
          <p:nvPr/>
        </p:nvPicPr>
        <p:blipFill>
          <a:blip r:embed="rId4"/>
          <a:stretch>
            <a:fillRect/>
          </a:stretch>
        </p:blipFill>
        <p:spPr>
          <a:xfrm flipH="1">
            <a:off x="6568889" y="2817720"/>
            <a:ext cx="847164" cy="21638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F2EFD40-1539-8B23-796E-DCD49C1D0656}"/>
            </a:ext>
          </a:extLst>
        </p:cNvPr>
        <p:cNvGrpSpPr/>
        <p:nvPr/>
      </p:nvGrpSpPr>
      <p:grpSpPr>
        <a:xfrm>
          <a:off x="0" y="0"/>
          <a:ext cx="0" cy="0"/>
          <a:chOff x="0" y="0"/>
          <a:chExt cx="0" cy="0"/>
        </a:xfrm>
      </p:grpSpPr>
      <p:sp>
        <p:nvSpPr>
          <p:cNvPr id="125" name="Google Shape;125;p23">
            <a:extLst>
              <a:ext uri="{FF2B5EF4-FFF2-40B4-BE49-F238E27FC236}">
                <a16:creationId xmlns:a16="http://schemas.microsoft.com/office/drawing/2014/main" id="{68A84E68-5A4C-CFBB-5BAB-368AAAFF1A9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sz="2400" b="1">
                <a:latin typeface="Lexend Deca"/>
                <a:ea typeface="Lexend Deca"/>
                <a:cs typeface="Lexend Deca"/>
                <a:sym typeface="Lexend Deca"/>
              </a:rPr>
              <a:t>Solución</a:t>
            </a:r>
            <a:endParaRPr lang="es" sz="2400" b="1">
              <a:latin typeface="Lexend Deca"/>
              <a:ea typeface="Lexend Deca"/>
              <a:cs typeface="Lexend Deca"/>
            </a:endParaRPr>
          </a:p>
          <a:p>
            <a:endParaRPr lang="es" b="1">
              <a:latin typeface="Lexend Deca"/>
              <a:ea typeface="Lexend Deca"/>
              <a:cs typeface="Lexend Deca"/>
            </a:endParaRPr>
          </a:p>
        </p:txBody>
      </p:sp>
      <p:sp>
        <p:nvSpPr>
          <p:cNvPr id="126" name="Google Shape;126;p23">
            <a:extLst>
              <a:ext uri="{FF2B5EF4-FFF2-40B4-BE49-F238E27FC236}">
                <a16:creationId xmlns:a16="http://schemas.microsoft.com/office/drawing/2014/main" id="{BEE64BC1-54B1-DFA3-3257-1B22C66E285D}"/>
              </a:ext>
            </a:extLst>
          </p:cNvPr>
          <p:cNvSpPr txBox="1">
            <a:spLocks noGrp="1"/>
          </p:cNvSpPr>
          <p:nvPr>
            <p:ph type="body" idx="1"/>
          </p:nvPr>
        </p:nvSpPr>
        <p:spPr>
          <a:xfrm>
            <a:off x="311700" y="1018004"/>
            <a:ext cx="8520600" cy="3416400"/>
          </a:xfrm>
          <a:prstGeom prst="rect">
            <a:avLst/>
          </a:prstGeom>
        </p:spPr>
        <p:txBody>
          <a:bodyPr spcFirstLastPara="1" wrap="square" lIns="91425" tIns="91425" rIns="91425" bIns="91425" anchor="t" anchorCtr="0">
            <a:normAutofit fontScale="92500" lnSpcReduction="20000"/>
          </a:bodyPr>
          <a:lstStyle/>
          <a:p>
            <a:pPr marL="0" indent="0">
              <a:lnSpc>
                <a:spcPct val="114999"/>
              </a:lnSpc>
              <a:buNone/>
            </a:pPr>
            <a:r>
              <a:rPr lang="es">
                <a:latin typeface="Lexend Deca"/>
              </a:rPr>
              <a:t>Queremos obtener el set de tuplas (ID cliente, Rentabilidad), donde la rentabilidad para el ID Cliente = i es la suma de todos los montos de las tuplas de la forma (i, Monto). Para eto creamos una tabla de hash T donde se almacenan tuplas (ID Cliente, Monto), cada vez que se inserte un ID Cliente:</a:t>
            </a:r>
          </a:p>
          <a:p>
            <a:pPr marL="0" indent="0">
              <a:lnSpc>
                <a:spcPct val="114999"/>
              </a:lnSpc>
              <a:buNone/>
            </a:pPr>
            <a:endParaRPr lang="es">
              <a:latin typeface="Lexend Deca"/>
            </a:endParaRPr>
          </a:p>
          <a:p>
            <a:pPr marL="285750" indent="-285750">
              <a:lnSpc>
                <a:spcPct val="114999"/>
              </a:lnSpc>
            </a:pPr>
            <a:r>
              <a:rPr lang="es">
                <a:latin typeface="Lexend Deca"/>
              </a:rPr>
              <a:t>Si ya está en la tabla, se suma el monto recién insertado al monto guardado</a:t>
            </a:r>
          </a:p>
          <a:p>
            <a:pPr marL="285750" indent="-285750">
              <a:lnSpc>
                <a:spcPct val="114999"/>
              </a:lnSpc>
            </a:pPr>
            <a:r>
              <a:rPr lang="es">
                <a:latin typeface="Lexend Deca"/>
              </a:rPr>
              <a:t>Sino, se guarda en la tabla con el monto recién insertado como monto inicial</a:t>
            </a:r>
          </a:p>
          <a:p>
            <a:pPr marL="0" indent="0">
              <a:lnSpc>
                <a:spcPct val="114999"/>
              </a:lnSpc>
              <a:buNone/>
            </a:pPr>
            <a:endParaRPr lang="es">
              <a:latin typeface="Lexend Deca"/>
            </a:endParaRPr>
          </a:p>
          <a:p>
            <a:pPr marL="0" indent="0">
              <a:lnSpc>
                <a:spcPct val="114999"/>
              </a:lnSpc>
              <a:buNone/>
            </a:pPr>
            <a:r>
              <a:rPr lang="es">
                <a:latin typeface="Lexend Deca"/>
              </a:rPr>
              <a:t>Al hacer esto para las n tuplas, hemos encontrado la rentabilidad para cada cliente</a:t>
            </a:r>
          </a:p>
          <a:p>
            <a:pPr marL="0" indent="0">
              <a:lnSpc>
                <a:spcPct val="114999"/>
              </a:lnSpc>
              <a:buNone/>
            </a:pPr>
            <a:endParaRPr lang="es">
              <a:latin typeface="Lexend Deca"/>
            </a:endParaRPr>
          </a:p>
          <a:p>
            <a:pPr marL="0" indent="0">
              <a:lnSpc>
                <a:spcPct val="114999"/>
              </a:lnSpc>
              <a:buNone/>
            </a:pPr>
            <a:r>
              <a:rPr lang="es">
                <a:latin typeface="Lexend Deca"/>
              </a:rPr>
              <a:t>La inserción en esta tabla tiene tiempo esperado O(1) como se ha visto en clases. Como se realizan n inserciones, esta parte tiene tiempo esperado O(n)</a:t>
            </a:r>
          </a:p>
        </p:txBody>
      </p:sp>
    </p:spTree>
    <p:extLst>
      <p:ext uri="{BB962C8B-B14F-4D97-AF65-F5344CB8AC3E}">
        <p14:creationId xmlns:p14="http://schemas.microsoft.com/office/powerpoint/2010/main" val="17631399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cfce23-1e2e-4b3a-9d22-0873cfa2f980">
      <Terms xmlns="http://schemas.microsoft.com/office/infopath/2007/PartnerControls"/>
    </lcf76f155ced4ddcb4097134ff3c332f>
    <TaxCatchAll xmlns="c10412cb-4d19-4e48-a39d-b3a2069098f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B6023813426F564481EA9E5F4807F514" ma:contentTypeVersion="12" ma:contentTypeDescription="Crear nuevo documento." ma:contentTypeScope="" ma:versionID="17392ea5db1cd4c36ada669acdaf00ee">
  <xsd:schema xmlns:xsd="http://www.w3.org/2001/XMLSchema" xmlns:xs="http://www.w3.org/2001/XMLSchema" xmlns:p="http://schemas.microsoft.com/office/2006/metadata/properties" xmlns:ns2="8acfce23-1e2e-4b3a-9d22-0873cfa2f980" xmlns:ns3="c10412cb-4d19-4e48-a39d-b3a2069098ff" targetNamespace="http://schemas.microsoft.com/office/2006/metadata/properties" ma:root="true" ma:fieldsID="e5401747fc241096927aa8a5ac775368" ns2:_="" ns3:_="">
    <xsd:import namespace="8acfce23-1e2e-4b3a-9d22-0873cfa2f980"/>
    <xsd:import namespace="c10412cb-4d19-4e48-a39d-b3a2069098f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cfce23-1e2e-4b3a-9d22-0873cfa2f9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cc44c076-1990-432d-b910-f78c9fed31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10412cb-4d19-4e48-a39d-b3a2069098f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68f9532-e1d7-4c33-a2a0-a64973612d9f}" ma:internalName="TaxCatchAll" ma:showField="CatchAllData" ma:web="c10412cb-4d19-4e48-a39d-b3a2069098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7C2772-53C2-44E5-9BCA-3A86B813C340}">
  <ds:schemaRefs>
    <ds:schemaRef ds:uri="http://schemas.microsoft.com/office/2006/metadata/properties"/>
    <ds:schemaRef ds:uri="http://www.w3.org/2000/xmlns/"/>
    <ds:schemaRef ds:uri="8acfce23-1e2e-4b3a-9d22-0873cfa2f980"/>
    <ds:schemaRef ds:uri="http://schemas.microsoft.com/office/infopath/2007/PartnerControls"/>
    <ds:schemaRef ds:uri="c10412cb-4d19-4e48-a39d-b3a2069098ff"/>
    <ds:schemaRef ds:uri="http://www.w3.org/2001/XMLSchema-instance"/>
  </ds:schemaRefs>
</ds:datastoreItem>
</file>

<file path=customXml/itemProps2.xml><?xml version="1.0" encoding="utf-8"?>
<ds:datastoreItem xmlns:ds="http://schemas.openxmlformats.org/officeDocument/2006/customXml" ds:itemID="{79FF87CB-EB56-40F9-A115-D8B779591A58}">
  <ds:schemaRefs>
    <ds:schemaRef ds:uri="http://schemas.microsoft.com/sharepoint/v3/contenttype/forms"/>
  </ds:schemaRefs>
</ds:datastoreItem>
</file>

<file path=customXml/itemProps3.xml><?xml version="1.0" encoding="utf-8"?>
<ds:datastoreItem xmlns:ds="http://schemas.openxmlformats.org/officeDocument/2006/customXml" ds:itemID="{7876DDBB-AEF8-4092-833B-CCAF975181AF}"/>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Presentación en pantalla (16:9)</PresentationFormat>
  <Slides>60</Slides>
  <Notes>44</Notes>
  <HiddenSlides>0</HiddenSlides>
  <ScaleCrop>false</ScaleCrop>
  <HeadingPairs>
    <vt:vector size="4" baseType="variant">
      <vt:variant>
        <vt:lpstr>Tema</vt:lpstr>
      </vt:variant>
      <vt:variant>
        <vt:i4>1</vt:i4>
      </vt:variant>
      <vt:variant>
        <vt:lpstr>Títulos de diapositiva</vt:lpstr>
      </vt:variant>
      <vt:variant>
        <vt:i4>60</vt:i4>
      </vt:variant>
    </vt:vector>
  </HeadingPairs>
  <TitlesOfParts>
    <vt:vector size="61" baseType="lpstr">
      <vt:lpstr>Simple Light</vt:lpstr>
      <vt:lpstr> </vt:lpstr>
      <vt:lpstr> </vt:lpstr>
      <vt:lpstr>I1 2023-1</vt:lpstr>
      <vt:lpstr>Solución</vt:lpstr>
      <vt:lpstr>Presentación de PowerPoint</vt:lpstr>
      <vt:lpstr>Presentación de PowerPoint</vt:lpstr>
      <vt:lpstr> </vt:lpstr>
      <vt:lpstr>2019-1-C3– Tabla de Hash, Heap </vt:lpstr>
      <vt:lpstr>Solución </vt:lpstr>
      <vt:lpstr>Buscar k clientes más rentables </vt:lpstr>
      <vt:lpstr>Árboles</vt:lpstr>
      <vt:lpstr>I2 2022-2</vt:lpstr>
      <vt:lpstr>Solución</vt:lpstr>
      <vt:lpstr>I2 2022-2</vt:lpstr>
      <vt:lpstr>Solución</vt:lpstr>
      <vt:lpstr>I2 2022-2</vt:lpstr>
      <vt:lpstr>I2 2022-2</vt:lpstr>
      <vt:lpstr>Presentación de PowerPoint</vt:lpstr>
      <vt:lpstr>2019-1-C4-2–Modelamiento, podas, heurísticas  </vt:lpstr>
      <vt:lpstr>2019-1-C4-2–Modelamiento, podas, heurísticas   </vt:lpstr>
      <vt:lpstr>Solución   </vt:lpstr>
      <vt:lpstr>Pseudocódigo </vt:lpstr>
      <vt:lpstr>¿Como deberíamos hacer la llamada a la función?  </vt:lpstr>
      <vt:lpstr>¿Como deberíamos hacer la llamada a la función?  </vt:lpstr>
      <vt:lpstr>Solución   </vt:lpstr>
      <vt:lpstr>Solución   </vt:lpstr>
      <vt:lpstr>Solución  </vt:lpstr>
      <vt:lpstr>Solución  </vt:lpstr>
      <vt:lpstr>Presentación de PowerPoint</vt:lpstr>
      <vt:lpstr>2018-2-Ex-P3–Demostración de estrategia codiciosa </vt:lpstr>
      <vt:lpstr>Solución  </vt:lpstr>
      <vt:lpstr>Solución</vt:lpstr>
      <vt:lpstr>Presentación de PowerPoint</vt:lpstr>
      <vt:lpstr>I2 2024-1</vt:lpstr>
      <vt:lpstr>I2 2024-1</vt:lpstr>
      <vt:lpstr>Presentación de PowerPoint</vt:lpstr>
      <vt:lpstr>I2 2024-1</vt:lpstr>
      <vt:lpstr>Presentación de PowerPoint</vt:lpstr>
      <vt:lpstr>I3 2024-1</vt:lpstr>
      <vt:lpstr>I3 2024-1</vt:lpstr>
      <vt:lpstr>I3 2024-1</vt:lpstr>
      <vt:lpstr>I3 2024-1</vt:lpstr>
      <vt:lpstr>Solución</vt:lpstr>
      <vt:lpstr>I3 2024-1</vt:lpstr>
      <vt:lpstr>Presentación de PowerPoint</vt:lpstr>
      <vt:lpstr>2023-2-I3-P3–Árboles de cobertura </vt:lpstr>
      <vt:lpstr>Solución </vt:lpstr>
      <vt:lpstr>2023-2-I3-P3–Árboles de cobertura  </vt:lpstr>
      <vt:lpstr>Solución  </vt:lpstr>
      <vt:lpstr>2023-2-I3-P3–Árboles de cobertura  </vt:lpstr>
      <vt:lpstr>Solución  </vt:lpstr>
      <vt:lpstr>Solución  </vt:lpstr>
      <vt:lpstr>Presentación de PowerPoint</vt:lpstr>
      <vt:lpstr>2024-2-I2 </vt:lpstr>
      <vt:lpstr>Solución </vt:lpstr>
      <vt:lpstr>Solución </vt:lpstr>
      <vt:lpstr>Solución </vt:lpstr>
      <vt:lpstr>Solución </vt:lpstr>
      <vt:lpstr>2024-2-I2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Joaquín Augusto Peralta Pérez</cp:lastModifiedBy>
  <cp:revision>2</cp:revision>
  <dcterms:modified xsi:type="dcterms:W3CDTF">2025-07-07T14:36:41Z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0x010100B6023813426F564481EA9E5F4807F514</vt:lpwstr>
  </property>
  <property fmtid="{D5CDD505-2E9C-101B-9397-08002B2CF9AE}" pid="3" name="MediaServiceImageTags">
    <vt:lpwstr/>
  </property>
</Properties>
</file>